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58" r:id="rId3"/>
    <p:sldId id="325" r:id="rId4"/>
    <p:sldId id="257" r:id="rId5"/>
    <p:sldId id="321" r:id="rId6"/>
    <p:sldId id="322" r:id="rId7"/>
    <p:sldId id="370" r:id="rId8"/>
    <p:sldId id="324" r:id="rId9"/>
    <p:sldId id="371" r:id="rId10"/>
    <p:sldId id="326" r:id="rId11"/>
    <p:sldId id="327" r:id="rId12"/>
    <p:sldId id="328" r:id="rId13"/>
    <p:sldId id="329" r:id="rId14"/>
    <p:sldId id="330" r:id="rId15"/>
    <p:sldId id="331" r:id="rId16"/>
    <p:sldId id="372" r:id="rId17"/>
    <p:sldId id="332" r:id="rId18"/>
    <p:sldId id="333" r:id="rId19"/>
    <p:sldId id="334" r:id="rId20"/>
    <p:sldId id="373" r:id="rId21"/>
    <p:sldId id="335" r:id="rId22"/>
    <p:sldId id="336" r:id="rId23"/>
    <p:sldId id="337" r:id="rId24"/>
    <p:sldId id="338" r:id="rId25"/>
    <p:sldId id="339" r:id="rId26"/>
    <p:sldId id="340" r:id="rId27"/>
    <p:sldId id="344" r:id="rId28"/>
    <p:sldId id="345" r:id="rId29"/>
    <p:sldId id="346" r:id="rId30"/>
    <p:sldId id="348" r:id="rId31"/>
    <p:sldId id="347" r:id="rId32"/>
    <p:sldId id="259" r:id="rId33"/>
    <p:sldId id="260" r:id="rId34"/>
    <p:sldId id="261" r:id="rId35"/>
    <p:sldId id="341" r:id="rId36"/>
    <p:sldId id="262" r:id="rId37"/>
    <p:sldId id="342" r:id="rId38"/>
    <p:sldId id="263" r:id="rId39"/>
    <p:sldId id="264" r:id="rId40"/>
    <p:sldId id="265" r:id="rId41"/>
    <p:sldId id="266" r:id="rId42"/>
    <p:sldId id="267" r:id="rId43"/>
    <p:sldId id="268" r:id="rId44"/>
    <p:sldId id="269" r:id="rId45"/>
    <p:sldId id="270" r:id="rId46"/>
    <p:sldId id="374" r:id="rId47"/>
    <p:sldId id="271" r:id="rId48"/>
    <p:sldId id="272" r:id="rId49"/>
    <p:sldId id="273" r:id="rId50"/>
    <p:sldId id="274" r:id="rId51"/>
    <p:sldId id="275" r:id="rId52"/>
    <p:sldId id="382" r:id="rId53"/>
    <p:sldId id="383" r:id="rId54"/>
    <p:sldId id="384" r:id="rId55"/>
    <p:sldId id="385" r:id="rId56"/>
    <p:sldId id="386" r:id="rId57"/>
    <p:sldId id="349" r:id="rId58"/>
    <p:sldId id="276" r:id="rId59"/>
    <p:sldId id="277" r:id="rId60"/>
    <p:sldId id="375" r:id="rId61"/>
    <p:sldId id="278" r:id="rId62"/>
    <p:sldId id="279" r:id="rId63"/>
    <p:sldId id="280" r:id="rId64"/>
    <p:sldId id="281" r:id="rId65"/>
    <p:sldId id="282" r:id="rId66"/>
    <p:sldId id="283" r:id="rId67"/>
    <p:sldId id="284" r:id="rId68"/>
    <p:sldId id="285" r:id="rId69"/>
    <p:sldId id="286" r:id="rId70"/>
    <p:sldId id="287" r:id="rId71"/>
    <p:sldId id="288" r:id="rId72"/>
    <p:sldId id="289" r:id="rId73"/>
    <p:sldId id="290" r:id="rId74"/>
    <p:sldId id="291" r:id="rId75"/>
    <p:sldId id="292" r:id="rId76"/>
    <p:sldId id="293" r:id="rId77"/>
    <p:sldId id="294" r:id="rId78"/>
    <p:sldId id="295" r:id="rId79"/>
    <p:sldId id="296" r:id="rId80"/>
    <p:sldId id="297" r:id="rId81"/>
    <p:sldId id="298" r:id="rId82"/>
    <p:sldId id="299" r:id="rId83"/>
    <p:sldId id="300" r:id="rId84"/>
    <p:sldId id="301" r:id="rId85"/>
    <p:sldId id="302" r:id="rId86"/>
    <p:sldId id="303" r:id="rId87"/>
    <p:sldId id="304" r:id="rId88"/>
    <p:sldId id="305" r:id="rId89"/>
    <p:sldId id="306" r:id="rId90"/>
    <p:sldId id="307" r:id="rId91"/>
    <p:sldId id="308" r:id="rId92"/>
    <p:sldId id="309" r:id="rId93"/>
    <p:sldId id="310" r:id="rId94"/>
    <p:sldId id="311" r:id="rId95"/>
    <p:sldId id="312" r:id="rId96"/>
    <p:sldId id="313" r:id="rId97"/>
    <p:sldId id="314" r:id="rId98"/>
    <p:sldId id="315" r:id="rId99"/>
    <p:sldId id="379" r:id="rId100"/>
    <p:sldId id="380" r:id="rId101"/>
    <p:sldId id="381" r:id="rId102"/>
    <p:sldId id="318" r:id="rId103"/>
    <p:sldId id="319" r:id="rId104"/>
    <p:sldId id="350" r:id="rId105"/>
    <p:sldId id="351"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376" r:id="rId120"/>
    <p:sldId id="365" r:id="rId121"/>
    <p:sldId id="366" r:id="rId122"/>
    <p:sldId id="367" r:id="rId123"/>
    <p:sldId id="368" r:id="rId124"/>
    <p:sldId id="387" r:id="rId125"/>
    <p:sldId id="388" r:id="rId126"/>
    <p:sldId id="389" r:id="rId127"/>
    <p:sldId id="390" r:id="rId128"/>
    <p:sldId id="377" r:id="rId129"/>
    <p:sldId id="320" r:id="rId130"/>
    <p:sldId id="378" r:id="rId131"/>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660"/>
  </p:normalViewPr>
  <p:slideViewPr>
    <p:cSldViewPr>
      <p:cViewPr varScale="1">
        <p:scale>
          <a:sx n="61" d="100"/>
          <a:sy n="61" d="100"/>
        </p:scale>
        <p:origin x="90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PH"/>
          </a:p>
        </p:txBody>
      </p:sp>
      <p:sp>
        <p:nvSpPr>
          <p:cNvPr id="6" name="Slide Number Placeholder 5"/>
          <p:cNvSpPr>
            <a:spLocks noGrp="1"/>
          </p:cNvSpPr>
          <p:nvPr>
            <p:ph type="sldNum" sz="quarter" idx="12"/>
          </p:nvPr>
        </p:nvSpPr>
        <p:spPr>
          <a:xfrm>
            <a:off x="10608958" y="5870575"/>
            <a:ext cx="551167" cy="377825"/>
          </a:xfrm>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32239845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132228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692431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159104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283944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2654431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1435821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6F15528-21DE-4FAA-801E-634DDDAF4B2B}" type="slidenum">
              <a:rPr lang="en-PH" smtClean="0"/>
              <a:t>‹#›</a:t>
            </a:fld>
            <a:endParaRPr lang="en-PH"/>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16695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859815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a:cs typeface="Calibri"/>
              </a:defRPr>
            </a:lvl1pPr>
          </a:lstStyle>
          <a:p>
            <a:endParaRPr/>
          </a:p>
        </p:txBody>
      </p:sp>
      <p:sp>
        <p:nvSpPr>
          <p:cNvPr id="3" name="Holder 3"/>
          <p:cNvSpPr>
            <a:spLocks noGrp="1"/>
          </p:cNvSpPr>
          <p:nvPr>
            <p:ph sz="half" idx="2"/>
          </p:nvPr>
        </p:nvSpPr>
        <p:spPr>
          <a:xfrm>
            <a:off x="764540" y="1992629"/>
            <a:ext cx="3271520" cy="4431030"/>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sz="half" idx="3"/>
          </p:nvPr>
        </p:nvSpPr>
        <p:spPr>
          <a:xfrm>
            <a:off x="7397877" y="1992629"/>
            <a:ext cx="3276600" cy="3938904"/>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7855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126927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237331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108245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207625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393330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342676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266307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6F15528-21DE-4FAA-801E-634DDDAF4B2B}" type="slidenum">
              <a:rPr lang="en-PH" smtClean="0"/>
              <a:t>‹#›</a:t>
            </a:fld>
            <a:endParaRPr lang="en-PH"/>
          </a:p>
        </p:txBody>
      </p:sp>
    </p:spTree>
    <p:extLst>
      <p:ext uri="{BB962C8B-B14F-4D97-AF65-F5344CB8AC3E}">
        <p14:creationId xmlns:p14="http://schemas.microsoft.com/office/powerpoint/2010/main" val="281836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t>12/9/2021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PH"/>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PH" smtClean="0"/>
              <a:t>‹#›</a:t>
            </a:fld>
            <a:endParaRPr lang="en-PH"/>
          </a:p>
        </p:txBody>
      </p:sp>
    </p:spTree>
    <p:extLst>
      <p:ext uri="{BB962C8B-B14F-4D97-AF65-F5344CB8AC3E}">
        <p14:creationId xmlns:p14="http://schemas.microsoft.com/office/powerpoint/2010/main" val="2275913960"/>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 Target="slide10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slide" Target="slide12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slide" Target="slide12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slide" Target="slide12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slide" Target="slide12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mailto:office@MABPRO.com" TargetMode="External"/><Relationship Id="rId2" Type="http://schemas.openxmlformats.org/officeDocument/2006/relationships/hyperlink" Target="https://mabproedu.com/mab/" TargetMode="External"/><Relationship Id="rId1" Type="http://schemas.openxmlformats.org/officeDocument/2006/relationships/slideLayout" Target="../slideLayouts/slideLayout2.xml"/><Relationship Id="rId4" Type="http://schemas.openxmlformats.org/officeDocument/2006/relationships/hyperlink" Target="http://www.leginfo.ca.gov/pub/93-94/bill/asm/ab_0501-0550/ab_508_bill_931008_chapter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slide" Target="slide9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slide" Target="slide10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object 2"/>
          <p:cNvSpPr txBox="1">
            <a:spLocks noGrp="1"/>
          </p:cNvSpPr>
          <p:nvPr>
            <p:ph type="title"/>
          </p:nvPr>
        </p:nvSpPr>
        <p:spPr>
          <a:xfrm>
            <a:off x="4640825" y="1553499"/>
            <a:ext cx="6907711" cy="3736802"/>
          </a:xfrm>
          <a:prstGeom prst="rect">
            <a:avLst/>
          </a:prstGeom>
        </p:spPr>
        <p:txBody>
          <a:bodyPr vert="horz" lIns="91440" tIns="45720" rIns="91440" bIns="45720" rtlCol="0" anchor="b">
            <a:normAutofit/>
          </a:bodyPr>
          <a:lstStyle/>
          <a:p>
            <a:pPr marR="5080" indent="11113" algn="ctr">
              <a:lnSpc>
                <a:spcPct val="90000"/>
              </a:lnSpc>
            </a:pPr>
            <a:r>
              <a:rPr lang="en-US" sz="4400" b="0" spc="-5" dirty="0"/>
              <a:t>MANAGEMENT </a:t>
            </a:r>
            <a:r>
              <a:rPr lang="en-US" sz="4400" b="0" dirty="0"/>
              <a:t>OF </a:t>
            </a:r>
            <a:r>
              <a:rPr lang="en-US" sz="4400" b="0" spc="-45" dirty="0"/>
              <a:t>ASSAULTIVE </a:t>
            </a:r>
            <a:r>
              <a:rPr lang="en-US" sz="4400" b="0" spc="-25" dirty="0"/>
              <a:t>BEHAVIOR</a:t>
            </a:r>
            <a:br>
              <a:rPr lang="en-US" sz="4400" spc="-55" dirty="0"/>
            </a:br>
            <a:r>
              <a:rPr lang="en-US" sz="4400" b="0" dirty="0"/>
              <a:t>(MAB)</a:t>
            </a:r>
            <a:r>
              <a:rPr lang="en-US" sz="4400" b="0" spc="-40" dirty="0"/>
              <a:t> </a:t>
            </a:r>
            <a:r>
              <a:rPr lang="en-US" sz="4400" b="0" spc="-5" dirty="0"/>
              <a:t>AB</a:t>
            </a:r>
            <a:r>
              <a:rPr lang="en-US" sz="4400" b="0" spc="-30" dirty="0"/>
              <a:t> </a:t>
            </a:r>
            <a:r>
              <a:rPr lang="en-US" sz="4400" b="0" dirty="0"/>
              <a:t>508</a:t>
            </a:r>
          </a:p>
          <a:p>
            <a:pPr marL="173038" marR="8255" indent="-4763" algn="ctr">
              <a:lnSpc>
                <a:spcPct val="90000"/>
              </a:lnSpc>
            </a:pPr>
            <a:r>
              <a:rPr lang="en-US" sz="3200" spc="-10" dirty="0"/>
              <a:t>WORKPLACE </a:t>
            </a:r>
            <a:r>
              <a:rPr lang="en-US" sz="3200" spc="-5" dirty="0"/>
              <a:t>VIOLENCE PREVENTION </a:t>
            </a:r>
            <a:r>
              <a:rPr lang="en-US" sz="3200" spc="-800" dirty="0"/>
              <a:t> </a:t>
            </a:r>
            <a:r>
              <a:rPr lang="en-US" sz="3200" spc="-30" dirty="0"/>
              <a:t>CERTIFICATION</a:t>
            </a:r>
            <a:r>
              <a:rPr lang="en-US" sz="3200" spc="-45" dirty="0"/>
              <a:t> </a:t>
            </a:r>
            <a:r>
              <a:rPr lang="en-US" sz="3200" spc="-10" dirty="0"/>
              <a:t>PROGRAM</a:t>
            </a:r>
            <a:endParaRPr lang="en-US" sz="3200" dirty="0"/>
          </a:p>
        </p:txBody>
      </p:sp>
      <p:pic>
        <p:nvPicPr>
          <p:cNvPr id="2052" name="Picture 4" descr="Self-defense - Wikipedia">
            <a:extLst>
              <a:ext uri="{FF2B5EF4-FFF2-40B4-BE49-F238E27FC236}">
                <a16:creationId xmlns:a16="http://schemas.microsoft.com/office/drawing/2014/main" id="{62F81F97-EACA-4A5C-8B8B-B2224C6147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3464" y="741852"/>
            <a:ext cx="3997361" cy="5360097"/>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2171445"/>
            <a:ext cx="9884410" cy="3954288"/>
          </a:xfrm>
          <a:prstGeom prst="rect">
            <a:avLst/>
          </a:prstGeom>
        </p:spPr>
        <p:txBody>
          <a:bodyPr vert="horz" wrap="square" lIns="0" tIns="75565" rIns="0" bIns="0" rtlCol="0">
            <a:spAutoFit/>
          </a:bodyPr>
          <a:lstStyle/>
          <a:p>
            <a:pPr marL="12700" marR="5080">
              <a:spcBef>
                <a:spcPts val="595"/>
              </a:spcBef>
            </a:pPr>
            <a:r>
              <a:rPr lang="en-US" sz="2800" spc="-5" dirty="0">
                <a:solidFill>
                  <a:srgbClr val="FFFFFF"/>
                </a:solidFill>
                <a:latin typeface="Calibri"/>
                <a:cs typeface="Calibri"/>
              </a:rPr>
              <a:t>All hospitals shall conduct a security and safety assessment and, using the assessment, develop a security plan with measures to protect personnel, patients, and visitors from aggressive or violent behavior. The security and safety assessment shall examine trends of aggressive or violent behavior at the facility. These hospitals shall track incidents of aggressive or violent behavior as part of the quality assessment and improvement program and for the purposes of developing a security plan to deter and manage further aggressive or violent acts of a similar nature.</a:t>
            </a:r>
            <a:endParaRPr lang="en-US" sz="2800" dirty="0">
              <a:latin typeface="Calibri"/>
              <a:cs typeface="Calibri"/>
            </a:endParaRPr>
          </a:p>
        </p:txBody>
      </p:sp>
    </p:spTree>
    <p:extLst>
      <p:ext uri="{BB962C8B-B14F-4D97-AF65-F5344CB8AC3E}">
        <p14:creationId xmlns:p14="http://schemas.microsoft.com/office/powerpoint/2010/main" val="41108264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5705"/>
            <a:ext cx="9919970" cy="566822"/>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CASE</a:t>
            </a:r>
            <a:r>
              <a:rPr lang="en-US" sz="3600" b="0" spc="-30" dirty="0">
                <a:latin typeface="Calibri Light"/>
                <a:cs typeface="Calibri Light"/>
              </a:rPr>
              <a:t> </a:t>
            </a:r>
            <a:r>
              <a:rPr lang="en-US" sz="3600" b="0" spc="-15" dirty="0">
                <a:latin typeface="Calibri Light"/>
                <a:cs typeface="Calibri Light"/>
              </a:rPr>
              <a:t>STUDY</a:t>
            </a:r>
            <a:r>
              <a:rPr lang="en-US" sz="3600" b="0" spc="-30" dirty="0">
                <a:latin typeface="Calibri Light"/>
                <a:cs typeface="Calibri Light"/>
              </a:rPr>
              <a:t> </a:t>
            </a:r>
            <a:r>
              <a:rPr lang="en-US" sz="3600" b="0" dirty="0">
                <a:latin typeface="Calibri Light"/>
                <a:cs typeface="Calibri Light"/>
              </a:rPr>
              <a:t>2:</a:t>
            </a:r>
            <a:r>
              <a:rPr lang="en-US" sz="3600" b="0" spc="-10" dirty="0">
                <a:latin typeface="Calibri Light"/>
                <a:cs typeface="Calibri Light"/>
              </a:rPr>
              <a:t> </a:t>
            </a:r>
            <a:r>
              <a:rPr lang="en-US" sz="3600" b="0" spc="-45" dirty="0">
                <a:latin typeface="Calibri Light"/>
                <a:cs typeface="Calibri Light"/>
              </a:rPr>
              <a:t>SITUATION </a:t>
            </a:r>
            <a:r>
              <a:rPr lang="en-US" sz="3600" b="0" spc="-40" dirty="0">
                <a:latin typeface="Calibri Light"/>
                <a:cs typeface="Calibri Light"/>
              </a:rPr>
              <a:t>ESCALATES</a:t>
            </a:r>
            <a:endParaRPr sz="3600" dirty="0">
              <a:latin typeface="Calibri Light"/>
              <a:cs typeface="Calibri Light"/>
            </a:endParaRPr>
          </a:p>
        </p:txBody>
      </p:sp>
      <p:sp>
        <p:nvSpPr>
          <p:cNvPr id="3" name="object 3"/>
          <p:cNvSpPr txBox="1"/>
          <p:nvPr/>
        </p:nvSpPr>
        <p:spPr>
          <a:xfrm>
            <a:off x="764540" y="2093722"/>
            <a:ext cx="9919970" cy="3336170"/>
          </a:xfrm>
          <a:prstGeom prst="rect">
            <a:avLst/>
          </a:prstGeom>
        </p:spPr>
        <p:txBody>
          <a:bodyPr vert="horz" wrap="square" lIns="0" tIns="12065" rIns="0" bIns="0" rtlCol="0">
            <a:spAutoFit/>
          </a:bodyPr>
          <a:lstStyle/>
          <a:p>
            <a:pPr marL="12700">
              <a:lnSpc>
                <a:spcPct val="100000"/>
              </a:lnSpc>
            </a:pPr>
            <a:r>
              <a:rPr lang="en-US" sz="5400" b="1" spc="-5" dirty="0">
                <a:solidFill>
                  <a:srgbClr val="FFFFFF"/>
                </a:solidFill>
                <a:latin typeface="Calibri"/>
                <a:cs typeface="Calibri"/>
              </a:rPr>
              <a:t>Answer:</a:t>
            </a:r>
            <a:r>
              <a:rPr lang="en-US" sz="5400" b="1" spc="-15" dirty="0">
                <a:solidFill>
                  <a:srgbClr val="FFFFFF"/>
                </a:solidFill>
                <a:latin typeface="Calibri"/>
                <a:cs typeface="Calibri"/>
              </a:rPr>
              <a:t> </a:t>
            </a:r>
            <a:r>
              <a:rPr lang="en-US" sz="5400" spc="-5" dirty="0">
                <a:solidFill>
                  <a:srgbClr val="FFFFFF"/>
                </a:solidFill>
                <a:latin typeface="Calibri"/>
                <a:cs typeface="Calibri"/>
              </a:rPr>
              <a:t>What </a:t>
            </a:r>
            <a:r>
              <a:rPr lang="en-US" sz="5400" spc="-10" dirty="0">
                <a:solidFill>
                  <a:srgbClr val="FFFFFF"/>
                </a:solidFill>
                <a:latin typeface="Calibri"/>
                <a:cs typeface="Calibri"/>
              </a:rPr>
              <a:t>was</a:t>
            </a:r>
            <a:r>
              <a:rPr lang="en-US" sz="5400" spc="5" dirty="0">
                <a:solidFill>
                  <a:srgbClr val="FFFFFF"/>
                </a:solidFill>
                <a:latin typeface="Calibri"/>
                <a:cs typeface="Calibri"/>
              </a:rPr>
              <a:t> </a:t>
            </a:r>
            <a:r>
              <a:rPr lang="en-US" sz="5400" dirty="0">
                <a:solidFill>
                  <a:srgbClr val="FFFFFF"/>
                </a:solidFill>
                <a:latin typeface="Calibri"/>
                <a:cs typeface="Calibri"/>
              </a:rPr>
              <a:t>the</a:t>
            </a:r>
            <a:r>
              <a:rPr lang="en-US" sz="5400" spc="5" dirty="0">
                <a:solidFill>
                  <a:srgbClr val="FFFFFF"/>
                </a:solidFill>
                <a:latin typeface="Calibri"/>
                <a:cs typeface="Calibri"/>
              </a:rPr>
              <a:t> </a:t>
            </a:r>
            <a:r>
              <a:rPr lang="en-US" sz="5400" spc="-5" dirty="0">
                <a:solidFill>
                  <a:srgbClr val="FFFFFF"/>
                </a:solidFill>
                <a:latin typeface="Calibri"/>
                <a:cs typeface="Calibri"/>
              </a:rPr>
              <a:t>best</a:t>
            </a:r>
            <a:r>
              <a:rPr lang="en-US" sz="5400" spc="5" dirty="0">
                <a:solidFill>
                  <a:srgbClr val="FFFFFF"/>
                </a:solidFill>
                <a:latin typeface="Calibri"/>
                <a:cs typeface="Calibri"/>
              </a:rPr>
              <a:t> </a:t>
            </a:r>
            <a:r>
              <a:rPr lang="en-US" sz="5400" spc="-10" dirty="0">
                <a:solidFill>
                  <a:srgbClr val="FFFFFF"/>
                </a:solidFill>
                <a:latin typeface="Calibri"/>
                <a:cs typeface="Calibri"/>
              </a:rPr>
              <a:t>course</a:t>
            </a:r>
            <a:r>
              <a:rPr lang="en-US" sz="5400" spc="5" dirty="0">
                <a:solidFill>
                  <a:srgbClr val="FFFFFF"/>
                </a:solidFill>
                <a:latin typeface="Calibri"/>
                <a:cs typeface="Calibri"/>
              </a:rPr>
              <a:t> </a:t>
            </a:r>
            <a:r>
              <a:rPr lang="en-US" sz="5400" spc="-5" dirty="0">
                <a:solidFill>
                  <a:srgbClr val="FFFFFF"/>
                </a:solidFill>
                <a:latin typeface="Calibri"/>
                <a:cs typeface="Calibri"/>
              </a:rPr>
              <a:t>of</a:t>
            </a:r>
            <a:r>
              <a:rPr lang="en-US" sz="5400" spc="-15" dirty="0">
                <a:solidFill>
                  <a:srgbClr val="FFFFFF"/>
                </a:solidFill>
                <a:latin typeface="Calibri"/>
                <a:cs typeface="Calibri"/>
              </a:rPr>
              <a:t> </a:t>
            </a:r>
            <a:r>
              <a:rPr lang="en-US" sz="5400" dirty="0">
                <a:solidFill>
                  <a:srgbClr val="FFFFFF"/>
                </a:solidFill>
                <a:latin typeface="Calibri"/>
                <a:cs typeface="Calibri"/>
              </a:rPr>
              <a:t>action?</a:t>
            </a:r>
            <a:r>
              <a:rPr lang="en-US" sz="5400" spc="-5" dirty="0">
                <a:solidFill>
                  <a:srgbClr val="FFFFFF"/>
                </a:solidFill>
                <a:latin typeface="Calibri"/>
                <a:cs typeface="Calibri"/>
              </a:rPr>
              <a:t> Exactly! </a:t>
            </a:r>
            <a:r>
              <a:rPr lang="en-US" sz="5400" spc="25" dirty="0">
                <a:solidFill>
                  <a:srgbClr val="FFFFFF"/>
                </a:solidFill>
                <a:latin typeface="Calibri"/>
                <a:cs typeface="Calibri"/>
              </a:rPr>
              <a:t>“C”</a:t>
            </a:r>
            <a:r>
              <a:rPr lang="en-US" sz="5400" spc="-5" dirty="0">
                <a:solidFill>
                  <a:srgbClr val="FFFFFF"/>
                </a:solidFill>
                <a:latin typeface="Calibri"/>
                <a:cs typeface="Calibri"/>
              </a:rPr>
              <a:t> Maintaining his</a:t>
            </a:r>
            <a:r>
              <a:rPr lang="en-US" sz="5400" dirty="0">
                <a:solidFill>
                  <a:srgbClr val="FFFFFF"/>
                </a:solidFill>
                <a:latin typeface="Calibri"/>
                <a:cs typeface="Calibri"/>
              </a:rPr>
              <a:t> </a:t>
            </a:r>
            <a:r>
              <a:rPr lang="en-US" sz="5400" spc="-5" dirty="0">
                <a:solidFill>
                  <a:srgbClr val="FFFFFF"/>
                </a:solidFill>
                <a:latin typeface="Calibri"/>
                <a:cs typeface="Calibri"/>
              </a:rPr>
              <a:t>calming</a:t>
            </a:r>
            <a:r>
              <a:rPr lang="en-US" sz="5400" spc="5" dirty="0">
                <a:solidFill>
                  <a:srgbClr val="FFFFFF"/>
                </a:solidFill>
                <a:latin typeface="Calibri"/>
                <a:cs typeface="Calibri"/>
              </a:rPr>
              <a:t> </a:t>
            </a:r>
            <a:r>
              <a:rPr lang="en-US" sz="5400" dirty="0">
                <a:solidFill>
                  <a:srgbClr val="FFFFFF"/>
                </a:solidFill>
                <a:latin typeface="Calibri"/>
                <a:cs typeface="Calibri"/>
              </a:rPr>
              <a:t>manner </a:t>
            </a:r>
            <a:r>
              <a:rPr lang="en-US" sz="5400" spc="-5" dirty="0">
                <a:solidFill>
                  <a:srgbClr val="FFFFFF"/>
                </a:solidFill>
                <a:latin typeface="Calibri"/>
                <a:cs typeface="Calibri"/>
              </a:rPr>
              <a:t>will</a:t>
            </a:r>
            <a:r>
              <a:rPr lang="en-US" sz="5400" dirty="0">
                <a:latin typeface="Calibri"/>
                <a:cs typeface="Calibri"/>
              </a:rPr>
              <a:t> </a:t>
            </a:r>
            <a:r>
              <a:rPr lang="en-US" sz="5400" spc="-5" dirty="0">
                <a:solidFill>
                  <a:srgbClr val="FFFFFF"/>
                </a:solidFill>
                <a:latin typeface="Calibri"/>
                <a:cs typeface="Calibri"/>
              </a:rPr>
              <a:t>help</a:t>
            </a:r>
            <a:r>
              <a:rPr lang="en-US" sz="5400" spc="-25" dirty="0">
                <a:solidFill>
                  <a:srgbClr val="FFFFFF"/>
                </a:solidFill>
                <a:latin typeface="Calibri"/>
                <a:cs typeface="Calibri"/>
              </a:rPr>
              <a:t> </a:t>
            </a:r>
            <a:r>
              <a:rPr lang="en-US" sz="5400" spc="-5" dirty="0">
                <a:solidFill>
                  <a:srgbClr val="FFFFFF"/>
                </a:solidFill>
                <a:latin typeface="Calibri"/>
                <a:cs typeface="Calibri"/>
              </a:rPr>
              <a:t>de-escalate</a:t>
            </a:r>
            <a:r>
              <a:rPr lang="en-US" sz="5400" spc="10" dirty="0">
                <a:solidFill>
                  <a:srgbClr val="FFFFFF"/>
                </a:solidFill>
                <a:latin typeface="Calibri"/>
                <a:cs typeface="Calibri"/>
              </a:rPr>
              <a:t> </a:t>
            </a:r>
            <a:r>
              <a:rPr lang="en-US" sz="5400" dirty="0">
                <a:solidFill>
                  <a:srgbClr val="FFFFFF"/>
                </a:solidFill>
                <a:latin typeface="Calibri"/>
                <a:cs typeface="Calibri"/>
              </a:rPr>
              <a:t>the</a:t>
            </a:r>
            <a:r>
              <a:rPr lang="en-US" sz="5400" spc="-10" dirty="0">
                <a:solidFill>
                  <a:srgbClr val="FFFFFF"/>
                </a:solidFill>
                <a:latin typeface="Calibri"/>
                <a:cs typeface="Calibri"/>
              </a:rPr>
              <a:t> </a:t>
            </a:r>
            <a:r>
              <a:rPr lang="en-US" sz="5400" spc="-5" dirty="0">
                <a:solidFill>
                  <a:srgbClr val="FFFFFF"/>
                </a:solidFill>
                <a:latin typeface="Calibri"/>
                <a:cs typeface="Calibri"/>
              </a:rPr>
              <a:t>situation.</a:t>
            </a:r>
            <a:endParaRPr lang="en-US" sz="5400" dirty="0">
              <a:latin typeface="Calibri"/>
              <a:cs typeface="Calibri"/>
            </a:endParaRPr>
          </a:p>
        </p:txBody>
      </p:sp>
    </p:spTree>
    <p:extLst>
      <p:ext uri="{BB962C8B-B14F-4D97-AF65-F5344CB8AC3E}">
        <p14:creationId xmlns:p14="http://schemas.microsoft.com/office/powerpoint/2010/main" val="8627598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8698" y="236511"/>
            <a:ext cx="9653270" cy="566822"/>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CASE</a:t>
            </a:r>
            <a:r>
              <a:rPr lang="en-US" sz="3600" b="0" spc="-35" dirty="0">
                <a:latin typeface="Calibri Light"/>
                <a:cs typeface="Calibri Light"/>
              </a:rPr>
              <a:t> </a:t>
            </a:r>
            <a:r>
              <a:rPr lang="en-US" sz="3600" b="0" spc="-15" dirty="0">
                <a:latin typeface="Calibri Light"/>
                <a:cs typeface="Calibri Light"/>
              </a:rPr>
              <a:t>STUDY</a:t>
            </a:r>
            <a:r>
              <a:rPr lang="en-US" sz="3600" b="0" spc="-30" dirty="0">
                <a:latin typeface="Calibri Light"/>
                <a:cs typeface="Calibri Light"/>
              </a:rPr>
              <a:t> </a:t>
            </a:r>
            <a:r>
              <a:rPr lang="en-US" sz="3600" b="0" dirty="0">
                <a:latin typeface="Calibri Light"/>
                <a:cs typeface="Calibri Light"/>
              </a:rPr>
              <a:t>3:</a:t>
            </a:r>
            <a:r>
              <a:rPr lang="en-US" sz="3600" b="0" spc="-10" dirty="0">
                <a:latin typeface="Calibri Light"/>
                <a:cs typeface="Calibri Light"/>
              </a:rPr>
              <a:t> AGGRESSION</a:t>
            </a:r>
            <a:r>
              <a:rPr lang="en-US" sz="3600" b="0" spc="-40" dirty="0">
                <a:latin typeface="Calibri Light"/>
                <a:cs typeface="Calibri Light"/>
              </a:rPr>
              <a:t> ESCALATES</a:t>
            </a:r>
            <a:endParaRPr sz="3600" dirty="0">
              <a:latin typeface="Calibri Light"/>
              <a:cs typeface="Calibri Light"/>
            </a:endParaRPr>
          </a:p>
        </p:txBody>
      </p:sp>
      <p:sp>
        <p:nvSpPr>
          <p:cNvPr id="3" name="object 3"/>
          <p:cNvSpPr txBox="1"/>
          <p:nvPr/>
        </p:nvSpPr>
        <p:spPr>
          <a:xfrm>
            <a:off x="798698" y="933065"/>
            <a:ext cx="9653270" cy="5718873"/>
          </a:xfrm>
          <a:prstGeom prst="rect">
            <a:avLst/>
          </a:prstGeom>
        </p:spPr>
        <p:txBody>
          <a:bodyPr vert="horz" wrap="square" lIns="0" tIns="12065" rIns="0" bIns="0" rtlCol="0">
            <a:spAutoFit/>
          </a:bodyPr>
          <a:lstStyle/>
          <a:p>
            <a:pPr marL="12700" marR="52705">
              <a:lnSpc>
                <a:spcPct val="100000"/>
              </a:lnSpc>
              <a:spcBef>
                <a:spcPts val="95"/>
              </a:spcBef>
            </a:pPr>
            <a:r>
              <a:rPr lang="en-US" sz="2400" spc="-45" dirty="0">
                <a:solidFill>
                  <a:srgbClr val="FFFFFF"/>
                </a:solidFill>
                <a:latin typeface="Calibri"/>
                <a:cs typeface="Calibri"/>
              </a:rPr>
              <a:t>However,</a:t>
            </a:r>
            <a:r>
              <a:rPr lang="en-US" sz="2400" spc="5" dirty="0">
                <a:solidFill>
                  <a:srgbClr val="FFFFFF"/>
                </a:solidFill>
                <a:latin typeface="Calibri"/>
                <a:cs typeface="Calibri"/>
              </a:rPr>
              <a:t> </a:t>
            </a:r>
            <a:r>
              <a:rPr lang="en-US" sz="2400" spc="-5" dirty="0">
                <a:solidFill>
                  <a:srgbClr val="FFFFFF"/>
                </a:solidFill>
                <a:latin typeface="Calibri"/>
                <a:cs typeface="Calibri"/>
              </a:rPr>
              <a:t>Jane</a:t>
            </a:r>
            <a:r>
              <a:rPr lang="en-US" sz="2400" dirty="0">
                <a:solidFill>
                  <a:srgbClr val="FFFFFF"/>
                </a:solidFill>
                <a:latin typeface="Calibri"/>
                <a:cs typeface="Calibri"/>
              </a:rPr>
              <a:t> </a:t>
            </a:r>
            <a:r>
              <a:rPr lang="en-US" sz="2400" spc="-5" dirty="0">
                <a:solidFill>
                  <a:srgbClr val="FFFFFF"/>
                </a:solidFill>
                <a:latin typeface="Calibri"/>
                <a:cs typeface="Calibri"/>
              </a:rPr>
              <a:t>is</a:t>
            </a:r>
            <a:r>
              <a:rPr lang="en-US" sz="2400" spc="10" dirty="0">
                <a:solidFill>
                  <a:srgbClr val="FFFFFF"/>
                </a:solidFill>
                <a:latin typeface="Calibri"/>
                <a:cs typeface="Calibri"/>
              </a:rPr>
              <a:t> </a:t>
            </a:r>
            <a:r>
              <a:rPr lang="en-US" sz="2400" spc="-10" dirty="0">
                <a:solidFill>
                  <a:srgbClr val="FFFFFF"/>
                </a:solidFill>
                <a:latin typeface="Calibri"/>
                <a:cs typeface="Calibri"/>
              </a:rPr>
              <a:t>not</a:t>
            </a:r>
            <a:r>
              <a:rPr lang="en-US" sz="2400" spc="10" dirty="0">
                <a:solidFill>
                  <a:srgbClr val="FFFFFF"/>
                </a:solidFill>
                <a:latin typeface="Calibri"/>
                <a:cs typeface="Calibri"/>
              </a:rPr>
              <a:t> </a:t>
            </a:r>
            <a:r>
              <a:rPr lang="en-US" sz="2400" spc="-5" dirty="0">
                <a:solidFill>
                  <a:srgbClr val="FFFFFF"/>
                </a:solidFill>
                <a:latin typeface="Calibri"/>
                <a:cs typeface="Calibri"/>
              </a:rPr>
              <a:t>appeased,</a:t>
            </a:r>
            <a:r>
              <a:rPr lang="en-US" sz="2400" spc="20" dirty="0">
                <a:solidFill>
                  <a:srgbClr val="FFFFFF"/>
                </a:solidFill>
                <a:latin typeface="Calibri"/>
                <a:cs typeface="Calibri"/>
              </a:rPr>
              <a:t> </a:t>
            </a:r>
            <a:r>
              <a:rPr lang="en-US" sz="2400" spc="-10" dirty="0">
                <a:solidFill>
                  <a:srgbClr val="FFFFFF"/>
                </a:solidFill>
                <a:latin typeface="Calibri"/>
                <a:cs typeface="Calibri"/>
              </a:rPr>
              <a:t>she</a:t>
            </a:r>
            <a:r>
              <a:rPr lang="en-US" sz="2400" spc="20" dirty="0">
                <a:solidFill>
                  <a:srgbClr val="FFFFFF"/>
                </a:solidFill>
                <a:latin typeface="Calibri"/>
                <a:cs typeface="Calibri"/>
              </a:rPr>
              <a:t> </a:t>
            </a:r>
            <a:r>
              <a:rPr lang="en-US" sz="2400" spc="-10" dirty="0">
                <a:solidFill>
                  <a:srgbClr val="FFFFFF"/>
                </a:solidFill>
                <a:latin typeface="Calibri"/>
                <a:cs typeface="Calibri"/>
              </a:rPr>
              <a:t>begins</a:t>
            </a:r>
            <a:r>
              <a:rPr lang="en-US" sz="2400" spc="10" dirty="0">
                <a:solidFill>
                  <a:srgbClr val="FFFFFF"/>
                </a:solidFill>
                <a:latin typeface="Calibri"/>
                <a:cs typeface="Calibri"/>
              </a:rPr>
              <a:t> </a:t>
            </a:r>
            <a:r>
              <a:rPr lang="en-US" sz="2400" spc="-20" dirty="0">
                <a:solidFill>
                  <a:srgbClr val="FFFFFF"/>
                </a:solidFill>
                <a:latin typeface="Calibri"/>
                <a:cs typeface="Calibri"/>
              </a:rPr>
              <a:t>to</a:t>
            </a:r>
            <a:r>
              <a:rPr lang="en-US" sz="2400" dirty="0">
                <a:solidFill>
                  <a:srgbClr val="FFFFFF"/>
                </a:solidFill>
                <a:latin typeface="Calibri"/>
                <a:cs typeface="Calibri"/>
              </a:rPr>
              <a:t> </a:t>
            </a:r>
            <a:r>
              <a:rPr lang="en-US" sz="2400" spc="-5" dirty="0">
                <a:solidFill>
                  <a:srgbClr val="FFFFFF"/>
                </a:solidFill>
                <a:latin typeface="Calibri"/>
                <a:cs typeface="Calibri"/>
              </a:rPr>
              <a:t>hit</a:t>
            </a:r>
            <a:r>
              <a:rPr lang="en-US" sz="2400" spc="20" dirty="0">
                <a:solidFill>
                  <a:srgbClr val="FFFFFF"/>
                </a:solidFill>
                <a:latin typeface="Calibri"/>
                <a:cs typeface="Calibri"/>
              </a:rPr>
              <a:t> </a:t>
            </a:r>
            <a:r>
              <a:rPr lang="en-US" sz="2400" spc="-10" dirty="0">
                <a:solidFill>
                  <a:srgbClr val="FFFFFF"/>
                </a:solidFill>
                <a:latin typeface="Calibri"/>
                <a:cs typeface="Calibri"/>
              </a:rPr>
              <a:t>her</a:t>
            </a:r>
            <a:r>
              <a:rPr lang="en-US" sz="2400" dirty="0">
                <a:solidFill>
                  <a:srgbClr val="FFFFFF"/>
                </a:solidFill>
                <a:latin typeface="Calibri"/>
                <a:cs typeface="Calibri"/>
              </a:rPr>
              <a:t> </a:t>
            </a:r>
            <a:r>
              <a:rPr lang="en-US" sz="2400" spc="-10" dirty="0">
                <a:solidFill>
                  <a:srgbClr val="FFFFFF"/>
                </a:solidFill>
                <a:latin typeface="Calibri"/>
                <a:cs typeface="Calibri"/>
              </a:rPr>
              <a:t>head</a:t>
            </a:r>
            <a:r>
              <a:rPr lang="en-US" sz="2400" spc="15" dirty="0">
                <a:solidFill>
                  <a:srgbClr val="FFFFFF"/>
                </a:solidFill>
                <a:latin typeface="Calibri"/>
                <a:cs typeface="Calibri"/>
              </a:rPr>
              <a:t> </a:t>
            </a:r>
            <a:r>
              <a:rPr lang="en-US" sz="2400" spc="-15" dirty="0">
                <a:solidFill>
                  <a:srgbClr val="FFFFFF"/>
                </a:solidFill>
                <a:latin typeface="Calibri"/>
                <a:cs typeface="Calibri"/>
              </a:rPr>
              <a:t>against </a:t>
            </a:r>
            <a:r>
              <a:rPr lang="en-US" sz="2400" spc="-620" dirty="0">
                <a:solidFill>
                  <a:srgbClr val="FFFFFF"/>
                </a:solidFill>
                <a:latin typeface="Calibri"/>
                <a:cs typeface="Calibri"/>
              </a:rPr>
              <a:t> </a:t>
            </a:r>
            <a:r>
              <a:rPr lang="en-US" sz="2400" spc="-5" dirty="0">
                <a:solidFill>
                  <a:srgbClr val="FFFFFF"/>
                </a:solidFill>
                <a:latin typeface="Calibri"/>
                <a:cs typeface="Calibri"/>
              </a:rPr>
              <a:t>the </a:t>
            </a:r>
            <a:r>
              <a:rPr lang="en-US" sz="2400" spc="-10" dirty="0">
                <a:solidFill>
                  <a:srgbClr val="FFFFFF"/>
                </a:solidFill>
                <a:latin typeface="Calibri"/>
                <a:cs typeface="Calibri"/>
              </a:rPr>
              <a:t>wall </a:t>
            </a:r>
            <a:r>
              <a:rPr lang="en-US" sz="2400" spc="-5" dirty="0">
                <a:solidFill>
                  <a:srgbClr val="FFFFFF"/>
                </a:solidFill>
                <a:latin typeface="Calibri"/>
                <a:cs typeface="Calibri"/>
              </a:rPr>
              <a:t>and</a:t>
            </a:r>
            <a:r>
              <a:rPr lang="en-US" sz="2400" spc="10" dirty="0">
                <a:solidFill>
                  <a:srgbClr val="FFFFFF"/>
                </a:solidFill>
                <a:latin typeface="Calibri"/>
                <a:cs typeface="Calibri"/>
              </a:rPr>
              <a:t> </a:t>
            </a:r>
            <a:r>
              <a:rPr lang="en-US" sz="2400" spc="-5" dirty="0">
                <a:solidFill>
                  <a:srgbClr val="FFFFFF"/>
                </a:solidFill>
                <a:latin typeface="Calibri"/>
                <a:cs typeface="Calibri"/>
              </a:rPr>
              <a:t>kick</a:t>
            </a:r>
            <a:r>
              <a:rPr lang="en-US" sz="2400" spc="20" dirty="0">
                <a:solidFill>
                  <a:srgbClr val="FFFFFF"/>
                </a:solidFill>
                <a:latin typeface="Calibri"/>
                <a:cs typeface="Calibri"/>
              </a:rPr>
              <a:t> </a:t>
            </a:r>
            <a:r>
              <a:rPr lang="en-US" sz="2400" spc="-5" dirty="0">
                <a:solidFill>
                  <a:srgbClr val="FFFFFF"/>
                </a:solidFill>
                <a:latin typeface="Calibri"/>
                <a:cs typeface="Calibri"/>
              </a:rPr>
              <a:t>the bed.</a:t>
            </a:r>
            <a:r>
              <a:rPr lang="en-US" sz="2400" spc="20" dirty="0">
                <a:solidFill>
                  <a:srgbClr val="FFFFFF"/>
                </a:solidFill>
                <a:latin typeface="Calibri"/>
                <a:cs typeface="Calibri"/>
              </a:rPr>
              <a:t> </a:t>
            </a:r>
            <a:r>
              <a:rPr lang="en-US" sz="2400" spc="-5" dirty="0">
                <a:solidFill>
                  <a:srgbClr val="FFFFFF"/>
                </a:solidFill>
                <a:latin typeface="Calibri"/>
                <a:cs typeface="Calibri"/>
              </a:rPr>
              <a:t>Her turn</a:t>
            </a:r>
            <a:r>
              <a:rPr lang="en-US" sz="2400" spc="25" dirty="0">
                <a:solidFill>
                  <a:srgbClr val="FFFFFF"/>
                </a:solidFill>
                <a:latin typeface="Calibri"/>
                <a:cs typeface="Calibri"/>
              </a:rPr>
              <a:t> </a:t>
            </a:r>
            <a:r>
              <a:rPr lang="en-US" sz="2400" spc="-20" dirty="0">
                <a:solidFill>
                  <a:srgbClr val="FFFFFF"/>
                </a:solidFill>
                <a:latin typeface="Calibri"/>
                <a:cs typeface="Calibri"/>
              </a:rPr>
              <a:t>to</a:t>
            </a:r>
            <a:r>
              <a:rPr lang="en-US" sz="2400" dirty="0">
                <a:solidFill>
                  <a:srgbClr val="FFFFFF"/>
                </a:solidFill>
                <a:latin typeface="Calibri"/>
                <a:cs typeface="Calibri"/>
              </a:rPr>
              <a:t> </a:t>
            </a:r>
            <a:r>
              <a:rPr lang="en-US" sz="2400" spc="-15" dirty="0">
                <a:solidFill>
                  <a:srgbClr val="FFFFFF"/>
                </a:solidFill>
                <a:latin typeface="Calibri"/>
                <a:cs typeface="Calibri"/>
              </a:rPr>
              <a:t>more</a:t>
            </a:r>
            <a:r>
              <a:rPr lang="en-US" sz="2400" dirty="0">
                <a:solidFill>
                  <a:srgbClr val="FFFFFF"/>
                </a:solidFill>
                <a:latin typeface="Calibri"/>
                <a:cs typeface="Calibri"/>
              </a:rPr>
              <a:t> </a:t>
            </a:r>
            <a:r>
              <a:rPr lang="en-US" sz="2400" spc="-10" dirty="0">
                <a:solidFill>
                  <a:srgbClr val="FFFFFF"/>
                </a:solidFill>
                <a:latin typeface="Calibri"/>
                <a:cs typeface="Calibri"/>
              </a:rPr>
              <a:t>aggressive</a:t>
            </a:r>
            <a:r>
              <a:rPr lang="en-US" sz="2400" spc="-5" dirty="0">
                <a:solidFill>
                  <a:srgbClr val="FFFFFF"/>
                </a:solidFill>
                <a:latin typeface="Calibri"/>
                <a:cs typeface="Calibri"/>
              </a:rPr>
              <a:t> </a:t>
            </a:r>
            <a:r>
              <a:rPr lang="en-US" sz="2400" spc="-15" dirty="0">
                <a:solidFill>
                  <a:srgbClr val="FFFFFF"/>
                </a:solidFill>
                <a:latin typeface="Calibri"/>
                <a:cs typeface="Calibri"/>
              </a:rPr>
              <a:t>behavior </a:t>
            </a:r>
            <a:r>
              <a:rPr lang="en-US" sz="2400" spc="-10" dirty="0">
                <a:solidFill>
                  <a:srgbClr val="FFFFFF"/>
                </a:solidFill>
                <a:latin typeface="Calibri"/>
                <a:cs typeface="Calibri"/>
              </a:rPr>
              <a:t> should</a:t>
            </a:r>
            <a:r>
              <a:rPr lang="en-US" sz="2400" spc="35" dirty="0">
                <a:solidFill>
                  <a:srgbClr val="FFFFFF"/>
                </a:solidFill>
                <a:latin typeface="Calibri"/>
                <a:cs typeface="Calibri"/>
              </a:rPr>
              <a:t> </a:t>
            </a:r>
            <a:r>
              <a:rPr lang="en-US" sz="2400" spc="-5" dirty="0">
                <a:solidFill>
                  <a:srgbClr val="FFFFFF"/>
                </a:solidFill>
                <a:latin typeface="Calibri"/>
                <a:cs typeface="Calibri"/>
              </a:rPr>
              <a:t>be </a:t>
            </a:r>
            <a:r>
              <a:rPr lang="en-US" sz="2400" spc="-20" dirty="0">
                <a:solidFill>
                  <a:srgbClr val="FFFFFF"/>
                </a:solidFill>
                <a:latin typeface="Calibri"/>
                <a:cs typeface="Calibri"/>
              </a:rPr>
              <a:t>treated</a:t>
            </a:r>
            <a:r>
              <a:rPr lang="en-US" sz="2400" dirty="0">
                <a:solidFill>
                  <a:srgbClr val="FFFFFF"/>
                </a:solidFill>
                <a:latin typeface="Calibri"/>
                <a:cs typeface="Calibri"/>
              </a:rPr>
              <a:t> </a:t>
            </a:r>
            <a:r>
              <a:rPr lang="en-US" sz="2400" spc="-10" dirty="0">
                <a:solidFill>
                  <a:srgbClr val="FFFFFF"/>
                </a:solidFill>
                <a:latin typeface="Calibri"/>
                <a:cs typeface="Calibri"/>
              </a:rPr>
              <a:t>by:</a:t>
            </a:r>
            <a:endParaRPr lang="en-US" sz="2400" dirty="0">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endParaRPr lang="en-US" sz="2400" spc="-10" dirty="0">
              <a:solidFill>
                <a:srgbClr val="FFFFFF"/>
              </a:solidFill>
              <a:latin typeface="Calibri"/>
              <a:cs typeface="Calibri"/>
            </a:endParaRPr>
          </a:p>
          <a:p>
            <a:pPr marL="12700" marR="5080">
              <a:lnSpc>
                <a:spcPct val="100000"/>
              </a:lnSpc>
              <a:spcBef>
                <a:spcPts val="95"/>
              </a:spcBef>
            </a:pPr>
            <a:r>
              <a:rPr lang="en-US" sz="2400" i="1" spc="-10" dirty="0">
                <a:solidFill>
                  <a:srgbClr val="FFFFFF"/>
                </a:solidFill>
                <a:latin typeface="Calibri"/>
                <a:cs typeface="Calibri"/>
              </a:rPr>
              <a:t>Click on the button that corresponds to the letter of your choice.</a:t>
            </a:r>
          </a:p>
        </p:txBody>
      </p:sp>
      <p:sp>
        <p:nvSpPr>
          <p:cNvPr id="4" name="Rectangle: Rounded Corners 3">
            <a:hlinkClick r:id="rId2" action="ppaction://hlinksldjump"/>
            <a:extLst>
              <a:ext uri="{FF2B5EF4-FFF2-40B4-BE49-F238E27FC236}">
                <a16:creationId xmlns:a16="http://schemas.microsoft.com/office/drawing/2014/main" id="{793810E9-5AE1-4AF1-8119-BFD6885A1B8E}"/>
              </a:ext>
            </a:extLst>
          </p:cNvPr>
          <p:cNvSpPr/>
          <p:nvPr/>
        </p:nvSpPr>
        <p:spPr>
          <a:xfrm>
            <a:off x="798698" y="1917545"/>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pc="-10" dirty="0">
                <a:solidFill>
                  <a:srgbClr val="FFFFFF"/>
                </a:solidFill>
                <a:latin typeface="Calibri"/>
                <a:cs typeface="Calibri"/>
              </a:rPr>
              <a:t>A. Giving</a:t>
            </a:r>
            <a:r>
              <a:rPr lang="en-US" sz="2800" spc="15" dirty="0">
                <a:solidFill>
                  <a:srgbClr val="FFFFFF"/>
                </a:solidFill>
                <a:latin typeface="Calibri"/>
                <a:cs typeface="Calibri"/>
              </a:rPr>
              <a:t> </a:t>
            </a:r>
            <a:r>
              <a:rPr lang="en-US" sz="2800" spc="-10" dirty="0">
                <a:solidFill>
                  <a:srgbClr val="FFFFFF"/>
                </a:solidFill>
                <a:latin typeface="Calibri"/>
                <a:cs typeface="Calibri"/>
              </a:rPr>
              <a:t>her</a:t>
            </a:r>
            <a:r>
              <a:rPr lang="en-US" sz="2800" dirty="0">
                <a:solidFill>
                  <a:srgbClr val="FFFFFF"/>
                </a:solidFill>
                <a:latin typeface="Calibri"/>
                <a:cs typeface="Calibri"/>
              </a:rPr>
              <a:t> </a:t>
            </a:r>
            <a:r>
              <a:rPr lang="en-US" sz="2800" spc="-5" dirty="0">
                <a:solidFill>
                  <a:srgbClr val="FFFFFF"/>
                </a:solidFill>
                <a:latin typeface="Calibri"/>
                <a:cs typeface="Calibri"/>
              </a:rPr>
              <a:t>a</a:t>
            </a:r>
            <a:r>
              <a:rPr lang="en-US" sz="2800" spc="15" dirty="0">
                <a:solidFill>
                  <a:srgbClr val="FFFFFF"/>
                </a:solidFill>
                <a:latin typeface="Calibri"/>
                <a:cs typeface="Calibri"/>
              </a:rPr>
              <a:t> </a:t>
            </a:r>
            <a:r>
              <a:rPr lang="en-US" sz="2800" spc="-15" dirty="0">
                <a:solidFill>
                  <a:srgbClr val="FFFFFF"/>
                </a:solidFill>
                <a:latin typeface="Calibri"/>
                <a:cs typeface="Calibri"/>
              </a:rPr>
              <a:t>sedative</a:t>
            </a:r>
            <a:r>
              <a:rPr lang="en-US" sz="2800" spc="5" dirty="0">
                <a:solidFill>
                  <a:srgbClr val="FFFFFF"/>
                </a:solidFill>
                <a:latin typeface="Calibri"/>
                <a:cs typeface="Calibri"/>
              </a:rPr>
              <a:t> </a:t>
            </a:r>
            <a:r>
              <a:rPr lang="en-US" sz="2800" spc="-10" dirty="0">
                <a:solidFill>
                  <a:srgbClr val="FFFFFF"/>
                </a:solidFill>
                <a:latin typeface="Calibri"/>
                <a:cs typeface="Calibri"/>
              </a:rPr>
              <a:t>dose</a:t>
            </a:r>
            <a:r>
              <a:rPr lang="en-US" sz="2800" spc="15" dirty="0">
                <a:solidFill>
                  <a:srgbClr val="FFFFFF"/>
                </a:solidFill>
                <a:latin typeface="Calibri"/>
                <a:cs typeface="Calibri"/>
              </a:rPr>
              <a:t> </a:t>
            </a:r>
            <a:r>
              <a:rPr lang="en-US" sz="2800" spc="-20" dirty="0">
                <a:solidFill>
                  <a:srgbClr val="FFFFFF"/>
                </a:solidFill>
                <a:latin typeface="Calibri"/>
                <a:cs typeface="Calibri"/>
              </a:rPr>
              <a:t>to</a:t>
            </a:r>
            <a:r>
              <a:rPr lang="en-US" sz="2800" dirty="0">
                <a:solidFill>
                  <a:srgbClr val="FFFFFF"/>
                </a:solidFill>
                <a:latin typeface="Calibri"/>
                <a:cs typeface="Calibri"/>
              </a:rPr>
              <a:t> </a:t>
            </a:r>
            <a:r>
              <a:rPr lang="en-US" sz="2800" spc="-10" dirty="0">
                <a:solidFill>
                  <a:srgbClr val="FFFFFF"/>
                </a:solidFill>
                <a:latin typeface="Calibri"/>
                <a:cs typeface="Calibri"/>
              </a:rPr>
              <a:t>calm</a:t>
            </a:r>
            <a:r>
              <a:rPr lang="en-US" sz="2800" spc="-5" dirty="0">
                <a:solidFill>
                  <a:srgbClr val="FFFFFF"/>
                </a:solidFill>
                <a:latin typeface="Calibri"/>
                <a:cs typeface="Calibri"/>
              </a:rPr>
              <a:t> </a:t>
            </a:r>
            <a:r>
              <a:rPr lang="en-US" sz="2800" spc="-10" dirty="0">
                <a:solidFill>
                  <a:srgbClr val="FFFFFF"/>
                </a:solidFill>
                <a:latin typeface="Calibri"/>
                <a:cs typeface="Calibri"/>
              </a:rPr>
              <a:t>her</a:t>
            </a:r>
            <a:r>
              <a:rPr lang="en-US" sz="2800" dirty="0">
                <a:solidFill>
                  <a:srgbClr val="FFFFFF"/>
                </a:solidFill>
                <a:latin typeface="Calibri"/>
                <a:cs typeface="Calibri"/>
              </a:rPr>
              <a:t> </a:t>
            </a:r>
            <a:r>
              <a:rPr lang="en-US" sz="2800" spc="-10" dirty="0">
                <a:solidFill>
                  <a:srgbClr val="FFFFFF"/>
                </a:solidFill>
                <a:latin typeface="Calibri"/>
                <a:cs typeface="Calibri"/>
              </a:rPr>
              <a:t>down.</a:t>
            </a:r>
            <a:endParaRPr lang="en-US" sz="2800" dirty="0">
              <a:latin typeface="Calibri"/>
              <a:cs typeface="Calibri"/>
            </a:endParaRPr>
          </a:p>
        </p:txBody>
      </p:sp>
      <p:sp>
        <p:nvSpPr>
          <p:cNvPr id="5" name="Rectangle: Rounded Corners 4">
            <a:hlinkClick r:id="rId2" action="ppaction://hlinksldjump"/>
            <a:extLst>
              <a:ext uri="{FF2B5EF4-FFF2-40B4-BE49-F238E27FC236}">
                <a16:creationId xmlns:a16="http://schemas.microsoft.com/office/drawing/2014/main" id="{CB8F3CB3-82E9-4744-8D47-904330BD4457}"/>
              </a:ext>
            </a:extLst>
          </p:cNvPr>
          <p:cNvSpPr/>
          <p:nvPr/>
        </p:nvSpPr>
        <p:spPr>
          <a:xfrm>
            <a:off x="798698" y="2958068"/>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a:spcBef>
                <a:spcPts val="994"/>
              </a:spcBef>
              <a:tabLst>
                <a:tab pos="378460" algn="l"/>
              </a:tabLst>
            </a:pPr>
            <a:r>
              <a:rPr lang="en-US" sz="2800" spc="-10" dirty="0">
                <a:solidFill>
                  <a:srgbClr val="FFFFFF"/>
                </a:solidFill>
                <a:latin typeface="Calibri"/>
                <a:cs typeface="Calibri"/>
              </a:rPr>
              <a:t>B. </a:t>
            </a:r>
            <a:r>
              <a:rPr lang="en-US" sz="2800" spc="-5" dirty="0">
                <a:solidFill>
                  <a:srgbClr val="FFFFFF"/>
                </a:solidFill>
                <a:latin typeface="Calibri"/>
                <a:cs typeface="Calibri"/>
              </a:rPr>
              <a:t>Placing</a:t>
            </a:r>
            <a:r>
              <a:rPr lang="en-US" sz="2800" spc="-15" dirty="0">
                <a:solidFill>
                  <a:srgbClr val="FFFFFF"/>
                </a:solidFill>
                <a:latin typeface="Calibri"/>
                <a:cs typeface="Calibri"/>
              </a:rPr>
              <a:t> </a:t>
            </a:r>
            <a:r>
              <a:rPr lang="en-US" sz="2800" spc="-5" dirty="0">
                <a:solidFill>
                  <a:srgbClr val="FFFFFF"/>
                </a:solidFill>
                <a:latin typeface="Calibri"/>
                <a:cs typeface="Calibri"/>
              </a:rPr>
              <a:t>her in</a:t>
            </a:r>
            <a:r>
              <a:rPr lang="en-US" sz="2800" spc="5" dirty="0">
                <a:solidFill>
                  <a:srgbClr val="FFFFFF"/>
                </a:solidFill>
                <a:latin typeface="Calibri"/>
                <a:cs typeface="Calibri"/>
              </a:rPr>
              <a:t> </a:t>
            </a:r>
            <a:r>
              <a:rPr lang="en-US" sz="2800" spc="-20" dirty="0">
                <a:solidFill>
                  <a:srgbClr val="FFFFFF"/>
                </a:solidFill>
                <a:latin typeface="Calibri"/>
                <a:cs typeface="Calibri"/>
              </a:rPr>
              <a:t>restraints</a:t>
            </a:r>
            <a:r>
              <a:rPr lang="en-US" sz="2800" spc="15" dirty="0">
                <a:solidFill>
                  <a:srgbClr val="FFFFFF"/>
                </a:solidFill>
                <a:latin typeface="Calibri"/>
                <a:cs typeface="Calibri"/>
              </a:rPr>
              <a:t> </a:t>
            </a:r>
            <a:r>
              <a:rPr lang="en-US" sz="2800" spc="-5" dirty="0">
                <a:solidFill>
                  <a:srgbClr val="FFFFFF"/>
                </a:solidFill>
                <a:latin typeface="Calibri"/>
                <a:cs typeface="Calibri"/>
              </a:rPr>
              <a:t>and</a:t>
            </a:r>
            <a:r>
              <a:rPr lang="en-US" sz="2800" spc="10" dirty="0">
                <a:solidFill>
                  <a:srgbClr val="FFFFFF"/>
                </a:solidFill>
                <a:latin typeface="Calibri"/>
                <a:cs typeface="Calibri"/>
              </a:rPr>
              <a:t> </a:t>
            </a:r>
            <a:r>
              <a:rPr lang="en-US" sz="2800" spc="-10" dirty="0">
                <a:solidFill>
                  <a:srgbClr val="FFFFFF"/>
                </a:solidFill>
                <a:latin typeface="Calibri"/>
                <a:cs typeface="Calibri"/>
              </a:rPr>
              <a:t>seclusion.</a:t>
            </a:r>
            <a:endParaRPr lang="en-US" sz="2800" dirty="0">
              <a:latin typeface="Calibri"/>
              <a:cs typeface="Calibri"/>
            </a:endParaRPr>
          </a:p>
        </p:txBody>
      </p:sp>
      <p:sp>
        <p:nvSpPr>
          <p:cNvPr id="6" name="Rectangle: Rounded Corners 5">
            <a:hlinkClick r:id="rId2" action="ppaction://hlinksldjump"/>
            <a:extLst>
              <a:ext uri="{FF2B5EF4-FFF2-40B4-BE49-F238E27FC236}">
                <a16:creationId xmlns:a16="http://schemas.microsoft.com/office/drawing/2014/main" id="{AB42227C-C19B-463E-B2D9-FAC271B38BB0}"/>
              </a:ext>
            </a:extLst>
          </p:cNvPr>
          <p:cNvSpPr/>
          <p:nvPr/>
        </p:nvSpPr>
        <p:spPr>
          <a:xfrm>
            <a:off x="798698" y="3998591"/>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spcBef>
                <a:spcPts val="994"/>
              </a:spcBef>
              <a:tabLst>
                <a:tab pos="269240" algn="l"/>
              </a:tabLst>
            </a:pPr>
            <a:r>
              <a:rPr lang="en-US" sz="2400" dirty="0">
                <a:solidFill>
                  <a:srgbClr val="FFFFFF"/>
                </a:solidFill>
                <a:latin typeface="Calibri"/>
                <a:cs typeface="Calibri"/>
              </a:rPr>
              <a:t>C. </a:t>
            </a:r>
            <a:r>
              <a:rPr lang="en-US" sz="2400" spc="-5" dirty="0">
                <a:solidFill>
                  <a:srgbClr val="FFFFFF"/>
                </a:solidFill>
                <a:latin typeface="Calibri"/>
                <a:cs typeface="Calibri"/>
              </a:rPr>
              <a:t>Placing</a:t>
            </a:r>
            <a:r>
              <a:rPr lang="en-US" sz="2400" spc="5" dirty="0">
                <a:solidFill>
                  <a:srgbClr val="FFFFFF"/>
                </a:solidFill>
                <a:latin typeface="Calibri"/>
                <a:cs typeface="Calibri"/>
              </a:rPr>
              <a:t> </a:t>
            </a:r>
            <a:r>
              <a:rPr lang="en-US" sz="2400" spc="-10" dirty="0">
                <a:solidFill>
                  <a:srgbClr val="FFFFFF"/>
                </a:solidFill>
                <a:latin typeface="Calibri"/>
                <a:cs typeface="Calibri"/>
              </a:rPr>
              <a:t>her</a:t>
            </a:r>
            <a:r>
              <a:rPr lang="en-US" sz="2400" dirty="0">
                <a:solidFill>
                  <a:srgbClr val="FFFFFF"/>
                </a:solidFill>
                <a:latin typeface="Calibri"/>
                <a:cs typeface="Calibri"/>
              </a:rPr>
              <a:t> </a:t>
            </a:r>
            <a:r>
              <a:rPr lang="en-US" sz="2400" spc="-5" dirty="0">
                <a:solidFill>
                  <a:srgbClr val="FFFFFF"/>
                </a:solidFill>
                <a:latin typeface="Calibri"/>
                <a:cs typeface="Calibri"/>
              </a:rPr>
              <a:t>in</a:t>
            </a:r>
            <a:r>
              <a:rPr lang="en-US" sz="2400" spc="15" dirty="0">
                <a:solidFill>
                  <a:srgbClr val="FFFFFF"/>
                </a:solidFill>
                <a:latin typeface="Calibri"/>
                <a:cs typeface="Calibri"/>
              </a:rPr>
              <a:t> </a:t>
            </a:r>
            <a:r>
              <a:rPr lang="en-US" sz="2400" spc="-5" dirty="0">
                <a:solidFill>
                  <a:srgbClr val="FFFFFF"/>
                </a:solidFill>
                <a:latin typeface="Calibri"/>
                <a:cs typeface="Calibri"/>
              </a:rPr>
              <a:t>a</a:t>
            </a:r>
            <a:r>
              <a:rPr lang="en-US" sz="2400" spc="5" dirty="0">
                <a:solidFill>
                  <a:srgbClr val="FFFFFF"/>
                </a:solidFill>
                <a:latin typeface="Calibri"/>
                <a:cs typeface="Calibri"/>
              </a:rPr>
              <a:t> </a:t>
            </a:r>
            <a:r>
              <a:rPr lang="en-US" sz="2400" spc="-20" dirty="0">
                <a:solidFill>
                  <a:srgbClr val="FFFFFF"/>
                </a:solidFill>
                <a:latin typeface="Calibri"/>
                <a:cs typeface="Calibri"/>
              </a:rPr>
              <a:t>room</a:t>
            </a:r>
            <a:r>
              <a:rPr lang="en-US" sz="2400" spc="15" dirty="0">
                <a:solidFill>
                  <a:srgbClr val="FFFFFF"/>
                </a:solidFill>
                <a:latin typeface="Calibri"/>
                <a:cs typeface="Calibri"/>
              </a:rPr>
              <a:t> </a:t>
            </a:r>
            <a:r>
              <a:rPr lang="en-US" sz="2400" spc="-10" dirty="0">
                <a:solidFill>
                  <a:srgbClr val="FFFFFF"/>
                </a:solidFill>
                <a:latin typeface="Calibri"/>
                <a:cs typeface="Calibri"/>
              </a:rPr>
              <a:t>designed</a:t>
            </a:r>
            <a:r>
              <a:rPr lang="en-US" sz="2400" spc="20" dirty="0">
                <a:solidFill>
                  <a:srgbClr val="FFFFFF"/>
                </a:solidFill>
                <a:latin typeface="Calibri"/>
                <a:cs typeface="Calibri"/>
              </a:rPr>
              <a:t> </a:t>
            </a:r>
            <a:r>
              <a:rPr lang="en-US" sz="2400" spc="-20" dirty="0">
                <a:solidFill>
                  <a:srgbClr val="FFFFFF"/>
                </a:solidFill>
                <a:latin typeface="Calibri"/>
                <a:cs typeface="Calibri"/>
              </a:rPr>
              <a:t>to</a:t>
            </a:r>
            <a:r>
              <a:rPr lang="en-US" sz="2400" dirty="0">
                <a:solidFill>
                  <a:srgbClr val="FFFFFF"/>
                </a:solidFill>
                <a:latin typeface="Calibri"/>
                <a:cs typeface="Calibri"/>
              </a:rPr>
              <a:t> </a:t>
            </a:r>
            <a:r>
              <a:rPr lang="en-US" sz="2400" spc="-25" dirty="0">
                <a:solidFill>
                  <a:srgbClr val="FFFFFF"/>
                </a:solidFill>
                <a:latin typeface="Calibri"/>
                <a:cs typeface="Calibri"/>
              </a:rPr>
              <a:t>keep</a:t>
            </a:r>
            <a:r>
              <a:rPr lang="en-US" sz="2400" spc="5" dirty="0">
                <a:solidFill>
                  <a:srgbClr val="FFFFFF"/>
                </a:solidFill>
                <a:latin typeface="Calibri"/>
                <a:cs typeface="Calibri"/>
              </a:rPr>
              <a:t> </a:t>
            </a:r>
            <a:r>
              <a:rPr lang="en-US" sz="2400" spc="-10" dirty="0">
                <a:solidFill>
                  <a:srgbClr val="FFFFFF"/>
                </a:solidFill>
                <a:latin typeface="Calibri"/>
                <a:cs typeface="Calibri"/>
              </a:rPr>
              <a:t>her</a:t>
            </a:r>
            <a:r>
              <a:rPr lang="en-US" sz="2400" spc="5" dirty="0">
                <a:solidFill>
                  <a:srgbClr val="FFFFFF"/>
                </a:solidFill>
                <a:latin typeface="Calibri"/>
                <a:cs typeface="Calibri"/>
              </a:rPr>
              <a:t> </a:t>
            </a:r>
            <a:r>
              <a:rPr lang="en-US" sz="2400" spc="-20" dirty="0">
                <a:solidFill>
                  <a:srgbClr val="FFFFFF"/>
                </a:solidFill>
                <a:latin typeface="Calibri"/>
                <a:cs typeface="Calibri"/>
              </a:rPr>
              <a:t>from</a:t>
            </a:r>
            <a:r>
              <a:rPr lang="en-US" sz="2400" spc="15" dirty="0">
                <a:solidFill>
                  <a:srgbClr val="FFFFFF"/>
                </a:solidFill>
                <a:latin typeface="Calibri"/>
                <a:cs typeface="Calibri"/>
              </a:rPr>
              <a:t> </a:t>
            </a:r>
            <a:r>
              <a:rPr lang="en-US" sz="2400" spc="-10" dirty="0">
                <a:solidFill>
                  <a:srgbClr val="FFFFFF"/>
                </a:solidFill>
                <a:latin typeface="Calibri"/>
                <a:cs typeface="Calibri"/>
              </a:rPr>
              <a:t>hurting</a:t>
            </a:r>
            <a:r>
              <a:rPr lang="en-US" sz="2400" spc="40" dirty="0">
                <a:solidFill>
                  <a:srgbClr val="FFFFFF"/>
                </a:solidFill>
                <a:latin typeface="Calibri"/>
                <a:cs typeface="Calibri"/>
              </a:rPr>
              <a:t> 				</a:t>
            </a:r>
            <a:r>
              <a:rPr lang="en-US" sz="2400" spc="-15" dirty="0">
                <a:solidFill>
                  <a:srgbClr val="FFFFFF"/>
                </a:solidFill>
                <a:latin typeface="Calibri"/>
                <a:cs typeface="Calibri"/>
              </a:rPr>
              <a:t>herself </a:t>
            </a:r>
            <a:r>
              <a:rPr lang="en-US" sz="2400" spc="-620" dirty="0">
                <a:solidFill>
                  <a:srgbClr val="FFFFFF"/>
                </a:solidFill>
                <a:latin typeface="Calibri"/>
                <a:cs typeface="Calibri"/>
              </a:rPr>
              <a:t> </a:t>
            </a:r>
            <a:r>
              <a:rPr lang="en-US" sz="2400" spc="-5" dirty="0">
                <a:solidFill>
                  <a:srgbClr val="FFFFFF"/>
                </a:solidFill>
                <a:latin typeface="Calibri"/>
                <a:cs typeface="Calibri"/>
              </a:rPr>
              <a:t>and</a:t>
            </a:r>
            <a:r>
              <a:rPr lang="en-US" sz="2400" spc="10" dirty="0">
                <a:solidFill>
                  <a:srgbClr val="FFFFFF"/>
                </a:solidFill>
                <a:latin typeface="Calibri"/>
                <a:cs typeface="Calibri"/>
              </a:rPr>
              <a:t> </a:t>
            </a:r>
            <a:r>
              <a:rPr lang="en-US" sz="2400" spc="-10" dirty="0">
                <a:solidFill>
                  <a:srgbClr val="FFFFFF"/>
                </a:solidFill>
                <a:latin typeface="Calibri"/>
                <a:cs typeface="Calibri"/>
              </a:rPr>
              <a:t>placing</a:t>
            </a:r>
            <a:r>
              <a:rPr lang="en-US" sz="2400" spc="15" dirty="0">
                <a:solidFill>
                  <a:srgbClr val="FFFFFF"/>
                </a:solidFill>
                <a:latin typeface="Calibri"/>
                <a:cs typeface="Calibri"/>
              </a:rPr>
              <a:t> </a:t>
            </a:r>
            <a:r>
              <a:rPr lang="en-US" sz="2400" spc="-5" dirty="0">
                <a:solidFill>
                  <a:srgbClr val="FFFFFF"/>
                </a:solidFill>
                <a:latin typeface="Calibri"/>
                <a:cs typeface="Calibri"/>
              </a:rPr>
              <a:t>a</a:t>
            </a:r>
            <a:r>
              <a:rPr lang="en-US" sz="2400" dirty="0">
                <a:solidFill>
                  <a:srgbClr val="FFFFFF"/>
                </a:solidFill>
                <a:latin typeface="Calibri"/>
                <a:cs typeface="Calibri"/>
              </a:rPr>
              <a:t> </a:t>
            </a:r>
            <a:r>
              <a:rPr lang="en-US" sz="2400" spc="-20" dirty="0">
                <a:solidFill>
                  <a:srgbClr val="FFFFFF"/>
                </a:solidFill>
                <a:latin typeface="Calibri"/>
                <a:cs typeface="Calibri"/>
              </a:rPr>
              <a:t>sitter</a:t>
            </a:r>
            <a:r>
              <a:rPr lang="en-US" sz="2400" dirty="0">
                <a:solidFill>
                  <a:srgbClr val="FFFFFF"/>
                </a:solidFill>
                <a:latin typeface="Calibri"/>
                <a:cs typeface="Calibri"/>
              </a:rPr>
              <a:t> </a:t>
            </a:r>
            <a:r>
              <a:rPr lang="en-US" sz="2400" spc="-10" dirty="0">
                <a:solidFill>
                  <a:srgbClr val="FFFFFF"/>
                </a:solidFill>
                <a:latin typeface="Calibri"/>
                <a:cs typeface="Calibri"/>
              </a:rPr>
              <a:t>outside</a:t>
            </a:r>
            <a:r>
              <a:rPr lang="en-US" sz="2400" spc="30" dirty="0">
                <a:solidFill>
                  <a:srgbClr val="FFFFFF"/>
                </a:solidFill>
                <a:latin typeface="Calibri"/>
                <a:cs typeface="Calibri"/>
              </a:rPr>
              <a:t> </a:t>
            </a:r>
            <a:r>
              <a:rPr lang="en-US" sz="2400" spc="-10" dirty="0">
                <a:solidFill>
                  <a:srgbClr val="FFFFFF"/>
                </a:solidFill>
                <a:latin typeface="Calibri"/>
                <a:cs typeface="Calibri"/>
              </a:rPr>
              <a:t>her</a:t>
            </a:r>
            <a:r>
              <a:rPr lang="en-US" sz="2400" spc="-5" dirty="0">
                <a:solidFill>
                  <a:srgbClr val="FFFFFF"/>
                </a:solidFill>
                <a:latin typeface="Calibri"/>
                <a:cs typeface="Calibri"/>
              </a:rPr>
              <a:t> </a:t>
            </a:r>
            <a:r>
              <a:rPr lang="en-US" sz="2400" spc="-20" dirty="0">
                <a:solidFill>
                  <a:srgbClr val="FFFFFF"/>
                </a:solidFill>
                <a:latin typeface="Calibri"/>
                <a:cs typeface="Calibri"/>
              </a:rPr>
              <a:t>room</a:t>
            </a:r>
            <a:r>
              <a:rPr lang="en-US" sz="2400" spc="-45" dirty="0">
                <a:solidFill>
                  <a:srgbClr val="FFFFFF"/>
                </a:solidFill>
                <a:latin typeface="Calibri"/>
                <a:cs typeface="Calibri"/>
              </a:rPr>
              <a:t>.</a:t>
            </a:r>
            <a:endParaRPr lang="en-US" sz="2400" dirty="0">
              <a:latin typeface="Calibri"/>
              <a:cs typeface="Calibri"/>
            </a:endParaRPr>
          </a:p>
        </p:txBody>
      </p:sp>
      <p:sp>
        <p:nvSpPr>
          <p:cNvPr id="7" name="Rectangle: Rounded Corners 6">
            <a:hlinkClick r:id="rId2" action="ppaction://hlinksldjump"/>
            <a:extLst>
              <a:ext uri="{FF2B5EF4-FFF2-40B4-BE49-F238E27FC236}">
                <a16:creationId xmlns:a16="http://schemas.microsoft.com/office/drawing/2014/main" id="{72AC182C-185D-41EF-96ED-1290FAB5EDA7}"/>
              </a:ext>
            </a:extLst>
          </p:cNvPr>
          <p:cNvSpPr/>
          <p:nvPr/>
        </p:nvSpPr>
        <p:spPr>
          <a:xfrm>
            <a:off x="798698" y="5039114"/>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a:spcBef>
                <a:spcPts val="994"/>
              </a:spcBef>
              <a:tabLst>
                <a:tab pos="282575" algn="l"/>
              </a:tabLst>
            </a:pPr>
            <a:r>
              <a:rPr lang="en-US" sz="2800" spc="-40" dirty="0">
                <a:solidFill>
                  <a:srgbClr val="FFFFFF"/>
                </a:solidFill>
                <a:latin typeface="Calibri"/>
                <a:cs typeface="Calibri"/>
              </a:rPr>
              <a:t>D. </a:t>
            </a:r>
            <a:r>
              <a:rPr lang="en-US" sz="2800" spc="-10" dirty="0">
                <a:solidFill>
                  <a:srgbClr val="FFFFFF"/>
                </a:solidFill>
                <a:latin typeface="Calibri"/>
                <a:cs typeface="Calibri"/>
              </a:rPr>
              <a:t>Calling</a:t>
            </a:r>
            <a:r>
              <a:rPr lang="en-US" sz="2800" dirty="0">
                <a:solidFill>
                  <a:srgbClr val="FFFFFF"/>
                </a:solidFill>
                <a:latin typeface="Calibri"/>
                <a:cs typeface="Calibri"/>
              </a:rPr>
              <a:t> </a:t>
            </a:r>
            <a:r>
              <a:rPr lang="en-US" sz="2800" spc="-5" dirty="0">
                <a:solidFill>
                  <a:srgbClr val="FFFFFF"/>
                </a:solidFill>
                <a:latin typeface="Calibri"/>
                <a:cs typeface="Calibri"/>
              </a:rPr>
              <a:t>the</a:t>
            </a:r>
            <a:r>
              <a:rPr lang="en-US" sz="2800" spc="15" dirty="0">
                <a:solidFill>
                  <a:srgbClr val="FFFFFF"/>
                </a:solidFill>
                <a:latin typeface="Calibri"/>
                <a:cs typeface="Calibri"/>
              </a:rPr>
              <a:t> </a:t>
            </a:r>
            <a:r>
              <a:rPr lang="en-US" sz="2800" spc="-5" dirty="0">
                <a:solidFill>
                  <a:srgbClr val="FFFFFF"/>
                </a:solidFill>
                <a:latin typeface="Calibri"/>
                <a:cs typeface="Calibri"/>
              </a:rPr>
              <a:t>police</a:t>
            </a:r>
            <a:r>
              <a:rPr lang="en-US" sz="2800" spc="10" dirty="0">
                <a:solidFill>
                  <a:srgbClr val="FFFFFF"/>
                </a:solidFill>
                <a:latin typeface="Calibri"/>
                <a:cs typeface="Calibri"/>
              </a:rPr>
              <a:t> </a:t>
            </a:r>
            <a:r>
              <a:rPr lang="en-US" sz="2800" spc="-15" dirty="0">
                <a:solidFill>
                  <a:srgbClr val="FFFFFF"/>
                </a:solidFill>
                <a:latin typeface="Calibri"/>
                <a:cs typeface="Calibri"/>
              </a:rPr>
              <a:t>officers</a:t>
            </a:r>
            <a:r>
              <a:rPr lang="en-US" sz="2800" dirty="0">
                <a:solidFill>
                  <a:srgbClr val="FFFFFF"/>
                </a:solidFill>
                <a:latin typeface="Calibri"/>
                <a:cs typeface="Calibri"/>
              </a:rPr>
              <a:t> </a:t>
            </a:r>
            <a:r>
              <a:rPr lang="en-US" sz="2800" spc="-20" dirty="0">
                <a:solidFill>
                  <a:srgbClr val="FFFFFF"/>
                </a:solidFill>
                <a:latin typeface="Calibri"/>
                <a:cs typeface="Calibri"/>
              </a:rPr>
              <a:t>into</a:t>
            </a:r>
            <a:r>
              <a:rPr lang="en-US" sz="2800" dirty="0">
                <a:solidFill>
                  <a:srgbClr val="FFFFFF"/>
                </a:solidFill>
                <a:latin typeface="Calibri"/>
                <a:cs typeface="Calibri"/>
              </a:rPr>
              <a:t> </a:t>
            </a:r>
            <a:r>
              <a:rPr lang="en-US" sz="2800" spc="-5" dirty="0">
                <a:solidFill>
                  <a:srgbClr val="FFFFFF"/>
                </a:solidFill>
                <a:latin typeface="Calibri"/>
                <a:cs typeface="Calibri"/>
              </a:rPr>
              <a:t>the</a:t>
            </a:r>
            <a:r>
              <a:rPr lang="en-US" sz="2800" spc="5" dirty="0">
                <a:solidFill>
                  <a:srgbClr val="FFFFFF"/>
                </a:solidFill>
                <a:latin typeface="Calibri"/>
                <a:cs typeface="Calibri"/>
              </a:rPr>
              <a:t> </a:t>
            </a:r>
            <a:r>
              <a:rPr lang="en-US" sz="2800" spc="-20" dirty="0">
                <a:solidFill>
                  <a:srgbClr val="FFFFFF"/>
                </a:solidFill>
                <a:latin typeface="Calibri"/>
                <a:cs typeface="Calibri"/>
              </a:rPr>
              <a:t>room</a:t>
            </a:r>
            <a:r>
              <a:rPr lang="en-US" sz="2800" spc="10" dirty="0">
                <a:solidFill>
                  <a:srgbClr val="FFFFFF"/>
                </a:solidFill>
                <a:latin typeface="Calibri"/>
                <a:cs typeface="Calibri"/>
              </a:rPr>
              <a:t> </a:t>
            </a:r>
            <a:r>
              <a:rPr lang="en-US" sz="2800" spc="-20" dirty="0">
                <a:solidFill>
                  <a:srgbClr val="FFFFFF"/>
                </a:solidFill>
                <a:latin typeface="Calibri"/>
                <a:cs typeface="Calibri"/>
              </a:rPr>
              <a:t>to</a:t>
            </a:r>
            <a:r>
              <a:rPr lang="en-US" sz="2800" dirty="0">
                <a:solidFill>
                  <a:srgbClr val="FFFFFF"/>
                </a:solidFill>
                <a:latin typeface="Calibri"/>
                <a:cs typeface="Calibri"/>
              </a:rPr>
              <a:t> </a:t>
            </a:r>
            <a:r>
              <a:rPr lang="en-US" sz="2800" spc="-20" dirty="0">
                <a:solidFill>
                  <a:srgbClr val="FFFFFF"/>
                </a:solidFill>
                <a:latin typeface="Calibri"/>
                <a:cs typeface="Calibri"/>
              </a:rPr>
              <a:t>control</a:t>
            </a:r>
            <a:r>
              <a:rPr lang="en-US" sz="2800" dirty="0">
                <a:solidFill>
                  <a:srgbClr val="FFFFFF"/>
                </a:solidFill>
                <a:latin typeface="Calibri"/>
                <a:cs typeface="Calibri"/>
              </a:rPr>
              <a:t> 			</a:t>
            </a:r>
            <a:r>
              <a:rPr lang="en-US" sz="2800" spc="-10" dirty="0">
                <a:solidFill>
                  <a:srgbClr val="FFFFFF"/>
                </a:solidFill>
                <a:latin typeface="Calibri"/>
                <a:cs typeface="Calibri"/>
              </a:rPr>
              <a:t>her</a:t>
            </a:r>
            <a:r>
              <a:rPr lang="en-US" sz="2800" spc="-5" dirty="0">
                <a:solidFill>
                  <a:srgbClr val="FFFFFF"/>
                </a:solidFill>
                <a:latin typeface="Calibri"/>
                <a:cs typeface="Calibri"/>
              </a:rPr>
              <a:t>.</a:t>
            </a:r>
            <a:endParaRPr lang="en-US" sz="2800" dirty="0">
              <a:latin typeface="Calibri"/>
              <a:cs typeface="Calibri"/>
            </a:endParaRPr>
          </a:p>
        </p:txBody>
      </p:sp>
    </p:spTree>
    <p:extLst>
      <p:ext uri="{BB962C8B-B14F-4D97-AF65-F5344CB8AC3E}">
        <p14:creationId xmlns:p14="http://schemas.microsoft.com/office/powerpoint/2010/main" val="2579925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732028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CASE</a:t>
            </a:r>
            <a:r>
              <a:rPr sz="3600" b="0" spc="-35" dirty="0">
                <a:latin typeface="Calibri Light"/>
                <a:cs typeface="Calibri Light"/>
              </a:rPr>
              <a:t> </a:t>
            </a:r>
            <a:r>
              <a:rPr sz="3600" b="0" spc="-15" dirty="0">
                <a:latin typeface="Calibri Light"/>
                <a:cs typeface="Calibri Light"/>
              </a:rPr>
              <a:t>STUDY</a:t>
            </a:r>
            <a:r>
              <a:rPr sz="3600" b="0" spc="-30" dirty="0">
                <a:latin typeface="Calibri Light"/>
                <a:cs typeface="Calibri Light"/>
              </a:rPr>
              <a:t> </a:t>
            </a:r>
            <a:r>
              <a:rPr sz="3600" b="0" dirty="0">
                <a:latin typeface="Calibri Light"/>
                <a:cs typeface="Calibri Light"/>
              </a:rPr>
              <a:t>3:</a:t>
            </a:r>
            <a:r>
              <a:rPr sz="3600" b="0" spc="-10" dirty="0">
                <a:latin typeface="Calibri Light"/>
                <a:cs typeface="Calibri Light"/>
              </a:rPr>
              <a:t> AGGRESSION</a:t>
            </a:r>
            <a:r>
              <a:rPr sz="3600" b="0" spc="-40" dirty="0">
                <a:latin typeface="Calibri Light"/>
                <a:cs typeface="Calibri Light"/>
              </a:rPr>
              <a:t> ESCALATES</a:t>
            </a:r>
            <a:endParaRPr sz="3600">
              <a:latin typeface="Calibri Light"/>
              <a:cs typeface="Calibri Light"/>
            </a:endParaRPr>
          </a:p>
        </p:txBody>
      </p:sp>
      <p:sp>
        <p:nvSpPr>
          <p:cNvPr id="3" name="object 3"/>
          <p:cNvSpPr txBox="1"/>
          <p:nvPr/>
        </p:nvSpPr>
        <p:spPr>
          <a:xfrm>
            <a:off x="764540" y="1788363"/>
            <a:ext cx="9478645" cy="4293235"/>
          </a:xfrm>
          <a:prstGeom prst="rect">
            <a:avLst/>
          </a:prstGeom>
        </p:spPr>
        <p:txBody>
          <a:bodyPr vert="horz" wrap="square" lIns="0" tIns="12065" rIns="0" bIns="0" rtlCol="0">
            <a:spAutoFit/>
          </a:bodyPr>
          <a:lstStyle/>
          <a:p>
            <a:pPr marL="12700" marR="5080">
              <a:lnSpc>
                <a:spcPct val="100000"/>
              </a:lnSpc>
              <a:spcBef>
                <a:spcPts val="95"/>
              </a:spcBef>
            </a:pPr>
            <a:r>
              <a:rPr sz="4000" b="1" spc="-15" dirty="0">
                <a:solidFill>
                  <a:srgbClr val="FFFFFF"/>
                </a:solidFill>
                <a:latin typeface="Calibri"/>
                <a:cs typeface="Calibri"/>
              </a:rPr>
              <a:t>Answer:</a:t>
            </a:r>
            <a:r>
              <a:rPr sz="4000" b="1" spc="5" dirty="0">
                <a:solidFill>
                  <a:srgbClr val="FFFFFF"/>
                </a:solidFill>
                <a:latin typeface="Calibri"/>
                <a:cs typeface="Calibri"/>
              </a:rPr>
              <a:t> </a:t>
            </a:r>
            <a:r>
              <a:rPr sz="4000" spc="-5" dirty="0">
                <a:solidFill>
                  <a:srgbClr val="FFFFFF"/>
                </a:solidFill>
                <a:latin typeface="Calibri"/>
                <a:cs typeface="Calibri"/>
              </a:rPr>
              <a:t>In this</a:t>
            </a:r>
            <a:r>
              <a:rPr sz="4000" spc="-30" dirty="0">
                <a:solidFill>
                  <a:srgbClr val="FFFFFF"/>
                </a:solidFill>
                <a:latin typeface="Calibri"/>
                <a:cs typeface="Calibri"/>
              </a:rPr>
              <a:t> </a:t>
            </a:r>
            <a:r>
              <a:rPr sz="4000" spc="-15" dirty="0">
                <a:solidFill>
                  <a:srgbClr val="FFFFFF"/>
                </a:solidFill>
                <a:latin typeface="Calibri"/>
                <a:cs typeface="Calibri"/>
              </a:rPr>
              <a:t>circumstance,</a:t>
            </a:r>
            <a:r>
              <a:rPr sz="4000" spc="-5" dirty="0">
                <a:solidFill>
                  <a:srgbClr val="FFFFFF"/>
                </a:solidFill>
                <a:latin typeface="Calibri"/>
                <a:cs typeface="Calibri"/>
              </a:rPr>
              <a:t> John</a:t>
            </a:r>
            <a:r>
              <a:rPr sz="4000" spc="5" dirty="0">
                <a:solidFill>
                  <a:srgbClr val="FFFFFF"/>
                </a:solidFill>
                <a:latin typeface="Calibri"/>
                <a:cs typeface="Calibri"/>
              </a:rPr>
              <a:t> </a:t>
            </a:r>
            <a:r>
              <a:rPr sz="4000" spc="-5" dirty="0">
                <a:solidFill>
                  <a:srgbClr val="FFFFFF"/>
                </a:solidFill>
                <a:latin typeface="Calibri"/>
                <a:cs typeface="Calibri"/>
              </a:rPr>
              <a:t>chose</a:t>
            </a:r>
            <a:r>
              <a:rPr sz="4000" dirty="0">
                <a:solidFill>
                  <a:srgbClr val="FFFFFF"/>
                </a:solidFill>
                <a:latin typeface="Calibri"/>
                <a:cs typeface="Calibri"/>
              </a:rPr>
              <a:t> "C". </a:t>
            </a:r>
            <a:r>
              <a:rPr sz="4000" spc="-890" dirty="0">
                <a:solidFill>
                  <a:srgbClr val="FFFFFF"/>
                </a:solidFill>
                <a:latin typeface="Calibri"/>
                <a:cs typeface="Calibri"/>
              </a:rPr>
              <a:t> </a:t>
            </a:r>
            <a:r>
              <a:rPr sz="4000" spc="-25" dirty="0">
                <a:solidFill>
                  <a:srgbClr val="FFFFFF"/>
                </a:solidFill>
                <a:latin typeface="Calibri"/>
                <a:cs typeface="Calibri"/>
              </a:rPr>
              <a:t>Why?</a:t>
            </a:r>
            <a:r>
              <a:rPr sz="4000" spc="-5" dirty="0">
                <a:solidFill>
                  <a:srgbClr val="FFFFFF"/>
                </a:solidFill>
                <a:latin typeface="Calibri"/>
                <a:cs typeface="Calibri"/>
              </a:rPr>
              <a:t> </a:t>
            </a:r>
            <a:r>
              <a:rPr sz="4000" spc="-35" dirty="0">
                <a:solidFill>
                  <a:srgbClr val="FFFFFF"/>
                </a:solidFill>
                <a:latin typeface="Calibri"/>
                <a:cs typeface="Calibri"/>
              </a:rPr>
              <a:t>Even</a:t>
            </a:r>
            <a:r>
              <a:rPr sz="4000" dirty="0">
                <a:solidFill>
                  <a:srgbClr val="FFFFFF"/>
                </a:solidFill>
                <a:latin typeface="Calibri"/>
                <a:cs typeface="Calibri"/>
              </a:rPr>
              <a:t> </a:t>
            </a:r>
            <a:r>
              <a:rPr sz="4000" spc="-5" dirty="0">
                <a:solidFill>
                  <a:srgbClr val="FFFFFF"/>
                </a:solidFill>
                <a:latin typeface="Calibri"/>
                <a:cs typeface="Calibri"/>
              </a:rPr>
              <a:t>though </a:t>
            </a:r>
            <a:r>
              <a:rPr sz="4000" spc="-10" dirty="0">
                <a:solidFill>
                  <a:srgbClr val="FFFFFF"/>
                </a:solidFill>
                <a:latin typeface="Calibri"/>
                <a:cs typeface="Calibri"/>
              </a:rPr>
              <a:t>placing</a:t>
            </a:r>
            <a:r>
              <a:rPr sz="4000" spc="-20" dirty="0">
                <a:solidFill>
                  <a:srgbClr val="FFFFFF"/>
                </a:solidFill>
                <a:latin typeface="Calibri"/>
                <a:cs typeface="Calibri"/>
              </a:rPr>
              <a:t> </a:t>
            </a:r>
            <a:r>
              <a:rPr sz="4000" spc="-10" dirty="0">
                <a:solidFill>
                  <a:srgbClr val="FFFFFF"/>
                </a:solidFill>
                <a:latin typeface="Calibri"/>
                <a:cs typeface="Calibri"/>
              </a:rPr>
              <a:t>her</a:t>
            </a:r>
            <a:r>
              <a:rPr sz="4000" spc="-5" dirty="0">
                <a:solidFill>
                  <a:srgbClr val="FFFFFF"/>
                </a:solidFill>
                <a:latin typeface="Calibri"/>
                <a:cs typeface="Calibri"/>
              </a:rPr>
              <a:t> in</a:t>
            </a:r>
            <a:r>
              <a:rPr sz="4000" dirty="0">
                <a:solidFill>
                  <a:srgbClr val="FFFFFF"/>
                </a:solidFill>
                <a:latin typeface="Calibri"/>
                <a:cs typeface="Calibri"/>
              </a:rPr>
              <a:t> </a:t>
            </a:r>
            <a:r>
              <a:rPr sz="4000" spc="-5" dirty="0">
                <a:solidFill>
                  <a:srgbClr val="FFFFFF"/>
                </a:solidFill>
                <a:latin typeface="Calibri"/>
                <a:cs typeface="Calibri"/>
              </a:rPr>
              <a:t>a </a:t>
            </a:r>
            <a:r>
              <a:rPr sz="4000" spc="-20" dirty="0">
                <a:solidFill>
                  <a:srgbClr val="FFFFFF"/>
                </a:solidFill>
                <a:latin typeface="Calibri"/>
                <a:cs typeface="Calibri"/>
              </a:rPr>
              <a:t>room </a:t>
            </a:r>
            <a:r>
              <a:rPr sz="4000" spc="-15" dirty="0">
                <a:solidFill>
                  <a:srgbClr val="FFFFFF"/>
                </a:solidFill>
                <a:latin typeface="Calibri"/>
                <a:cs typeface="Calibri"/>
              </a:rPr>
              <a:t> </a:t>
            </a:r>
            <a:r>
              <a:rPr sz="4000" spc="-10" dirty="0">
                <a:solidFill>
                  <a:srgbClr val="FFFFFF"/>
                </a:solidFill>
                <a:latin typeface="Calibri"/>
                <a:cs typeface="Calibri"/>
              </a:rPr>
              <a:t>designed </a:t>
            </a:r>
            <a:r>
              <a:rPr sz="4000" spc="-25" dirty="0">
                <a:solidFill>
                  <a:srgbClr val="FFFFFF"/>
                </a:solidFill>
                <a:latin typeface="Calibri"/>
                <a:cs typeface="Calibri"/>
              </a:rPr>
              <a:t>to</a:t>
            </a:r>
            <a:r>
              <a:rPr sz="4000" spc="-5" dirty="0">
                <a:solidFill>
                  <a:srgbClr val="FFFFFF"/>
                </a:solidFill>
                <a:latin typeface="Calibri"/>
                <a:cs typeface="Calibri"/>
              </a:rPr>
              <a:t> </a:t>
            </a:r>
            <a:r>
              <a:rPr sz="4000" spc="-40" dirty="0">
                <a:solidFill>
                  <a:srgbClr val="FFFFFF"/>
                </a:solidFill>
                <a:latin typeface="Calibri"/>
                <a:cs typeface="Calibri"/>
              </a:rPr>
              <a:t>keep</a:t>
            </a:r>
            <a:r>
              <a:rPr sz="4000" dirty="0">
                <a:solidFill>
                  <a:srgbClr val="FFFFFF"/>
                </a:solidFill>
                <a:latin typeface="Calibri"/>
                <a:cs typeface="Calibri"/>
              </a:rPr>
              <a:t> </a:t>
            </a:r>
            <a:r>
              <a:rPr sz="4000" spc="-5" dirty="0">
                <a:solidFill>
                  <a:srgbClr val="FFFFFF"/>
                </a:solidFill>
                <a:latin typeface="Calibri"/>
                <a:cs typeface="Calibri"/>
              </a:rPr>
              <a:t>her </a:t>
            </a:r>
            <a:r>
              <a:rPr sz="4000" spc="-20" dirty="0">
                <a:solidFill>
                  <a:srgbClr val="FFFFFF"/>
                </a:solidFill>
                <a:latin typeface="Calibri"/>
                <a:cs typeface="Calibri"/>
              </a:rPr>
              <a:t>from</a:t>
            </a:r>
            <a:r>
              <a:rPr sz="4000" dirty="0">
                <a:solidFill>
                  <a:srgbClr val="FFFFFF"/>
                </a:solidFill>
                <a:latin typeface="Calibri"/>
                <a:cs typeface="Calibri"/>
              </a:rPr>
              <a:t> </a:t>
            </a:r>
            <a:r>
              <a:rPr sz="4000" spc="-5" dirty="0">
                <a:solidFill>
                  <a:srgbClr val="FFFFFF"/>
                </a:solidFill>
                <a:latin typeface="Calibri"/>
                <a:cs typeface="Calibri"/>
              </a:rPr>
              <a:t>hurting </a:t>
            </a:r>
            <a:r>
              <a:rPr sz="4000" spc="-20" dirty="0">
                <a:solidFill>
                  <a:srgbClr val="FFFFFF"/>
                </a:solidFill>
                <a:latin typeface="Calibri"/>
                <a:cs typeface="Calibri"/>
              </a:rPr>
              <a:t>herself</a:t>
            </a:r>
            <a:r>
              <a:rPr sz="4000" spc="-10" dirty="0">
                <a:solidFill>
                  <a:srgbClr val="FFFFFF"/>
                </a:solidFill>
                <a:latin typeface="Calibri"/>
                <a:cs typeface="Calibri"/>
              </a:rPr>
              <a:t> </a:t>
            </a:r>
            <a:r>
              <a:rPr sz="4000" spc="-5" dirty="0">
                <a:solidFill>
                  <a:srgbClr val="FFFFFF"/>
                </a:solidFill>
                <a:latin typeface="Calibri"/>
                <a:cs typeface="Calibri"/>
              </a:rPr>
              <a:t>is</a:t>
            </a:r>
            <a:r>
              <a:rPr sz="4000" spc="-10" dirty="0">
                <a:solidFill>
                  <a:srgbClr val="FFFFFF"/>
                </a:solidFill>
                <a:latin typeface="Calibri"/>
                <a:cs typeface="Calibri"/>
              </a:rPr>
              <a:t> </a:t>
            </a:r>
            <a:r>
              <a:rPr sz="4000" spc="-5" dirty="0">
                <a:solidFill>
                  <a:srgbClr val="FFFFFF"/>
                </a:solidFill>
                <a:latin typeface="Calibri"/>
                <a:cs typeface="Calibri"/>
              </a:rPr>
              <a:t>a </a:t>
            </a:r>
            <a:r>
              <a:rPr sz="4000" dirty="0">
                <a:solidFill>
                  <a:srgbClr val="FFFFFF"/>
                </a:solidFill>
                <a:latin typeface="Calibri"/>
                <a:cs typeface="Calibri"/>
              </a:rPr>
              <a:t> </a:t>
            </a:r>
            <a:r>
              <a:rPr sz="4000" spc="-5" dirty="0">
                <a:solidFill>
                  <a:srgbClr val="FFFFFF"/>
                </a:solidFill>
                <a:latin typeface="Calibri"/>
                <a:cs typeface="Calibri"/>
              </a:rPr>
              <a:t>type</a:t>
            </a:r>
            <a:r>
              <a:rPr sz="4000" spc="-10" dirty="0">
                <a:solidFill>
                  <a:srgbClr val="FFFFFF"/>
                </a:solidFill>
                <a:latin typeface="Calibri"/>
                <a:cs typeface="Calibri"/>
              </a:rPr>
              <a:t> </a:t>
            </a:r>
            <a:r>
              <a:rPr sz="4000" spc="-5" dirty="0">
                <a:solidFill>
                  <a:srgbClr val="FFFFFF"/>
                </a:solidFill>
                <a:latin typeface="Calibri"/>
                <a:cs typeface="Calibri"/>
              </a:rPr>
              <a:t>of </a:t>
            </a:r>
            <a:r>
              <a:rPr sz="4000" spc="-25" dirty="0">
                <a:solidFill>
                  <a:srgbClr val="FFFFFF"/>
                </a:solidFill>
                <a:latin typeface="Calibri"/>
                <a:cs typeface="Calibri"/>
              </a:rPr>
              <a:t>restraint,</a:t>
            </a:r>
            <a:r>
              <a:rPr sz="4000" spc="-5" dirty="0">
                <a:solidFill>
                  <a:srgbClr val="FFFFFF"/>
                </a:solidFill>
                <a:latin typeface="Calibri"/>
                <a:cs typeface="Calibri"/>
              </a:rPr>
              <a:t> </a:t>
            </a:r>
            <a:r>
              <a:rPr sz="4000" spc="-10" dirty="0">
                <a:solidFill>
                  <a:srgbClr val="FFFFFF"/>
                </a:solidFill>
                <a:latin typeface="Calibri"/>
                <a:cs typeface="Calibri"/>
              </a:rPr>
              <a:t>she</a:t>
            </a:r>
            <a:r>
              <a:rPr sz="4000" spc="-5" dirty="0">
                <a:solidFill>
                  <a:srgbClr val="FFFFFF"/>
                </a:solidFill>
                <a:latin typeface="Calibri"/>
                <a:cs typeface="Calibri"/>
              </a:rPr>
              <a:t> </a:t>
            </a:r>
            <a:r>
              <a:rPr sz="4000" spc="-10" dirty="0">
                <a:solidFill>
                  <a:srgbClr val="FFFFFF"/>
                </a:solidFill>
                <a:latin typeface="Calibri"/>
                <a:cs typeface="Calibri"/>
              </a:rPr>
              <a:t>will</a:t>
            </a:r>
            <a:r>
              <a:rPr sz="4000" dirty="0">
                <a:solidFill>
                  <a:srgbClr val="FFFFFF"/>
                </a:solidFill>
                <a:latin typeface="Calibri"/>
                <a:cs typeface="Calibri"/>
              </a:rPr>
              <a:t> </a:t>
            </a:r>
            <a:r>
              <a:rPr sz="4000" spc="-5" dirty="0">
                <a:solidFill>
                  <a:srgbClr val="FFFFFF"/>
                </a:solidFill>
                <a:latin typeface="Calibri"/>
                <a:cs typeface="Calibri"/>
              </a:rPr>
              <a:t>be</a:t>
            </a:r>
            <a:r>
              <a:rPr sz="4000" spc="-10" dirty="0">
                <a:solidFill>
                  <a:srgbClr val="FFFFFF"/>
                </a:solidFill>
                <a:latin typeface="Calibri"/>
                <a:cs typeface="Calibri"/>
              </a:rPr>
              <a:t> under</a:t>
            </a:r>
            <a:r>
              <a:rPr sz="4000" spc="-5" dirty="0">
                <a:solidFill>
                  <a:srgbClr val="FFFFFF"/>
                </a:solidFill>
                <a:latin typeface="Calibri"/>
                <a:cs typeface="Calibri"/>
              </a:rPr>
              <a:t> </a:t>
            </a:r>
            <a:r>
              <a:rPr sz="4000" spc="-25" dirty="0">
                <a:solidFill>
                  <a:srgbClr val="FFFFFF"/>
                </a:solidFill>
                <a:latin typeface="Calibri"/>
                <a:cs typeface="Calibri"/>
              </a:rPr>
              <a:t>constant </a:t>
            </a:r>
            <a:r>
              <a:rPr sz="4000" spc="-20" dirty="0">
                <a:solidFill>
                  <a:srgbClr val="FFFFFF"/>
                </a:solidFill>
                <a:latin typeface="Calibri"/>
                <a:cs typeface="Calibri"/>
              </a:rPr>
              <a:t> </a:t>
            </a:r>
            <a:r>
              <a:rPr sz="4000" spc="-15" dirty="0">
                <a:solidFill>
                  <a:srgbClr val="FFFFFF"/>
                </a:solidFill>
                <a:latin typeface="Calibri"/>
                <a:cs typeface="Calibri"/>
              </a:rPr>
              <a:t>observation.</a:t>
            </a:r>
            <a:r>
              <a:rPr sz="4000" spc="10" dirty="0">
                <a:solidFill>
                  <a:srgbClr val="FFFFFF"/>
                </a:solidFill>
                <a:latin typeface="Calibri"/>
                <a:cs typeface="Calibri"/>
              </a:rPr>
              <a:t> </a:t>
            </a:r>
            <a:r>
              <a:rPr sz="4000" spc="-10" dirty="0">
                <a:solidFill>
                  <a:srgbClr val="FFFFFF"/>
                </a:solidFill>
                <a:latin typeface="Calibri"/>
                <a:cs typeface="Calibri"/>
              </a:rPr>
              <a:t>This</a:t>
            </a:r>
            <a:r>
              <a:rPr sz="4000" dirty="0">
                <a:solidFill>
                  <a:srgbClr val="FFFFFF"/>
                </a:solidFill>
                <a:latin typeface="Calibri"/>
                <a:cs typeface="Calibri"/>
              </a:rPr>
              <a:t> </a:t>
            </a:r>
            <a:r>
              <a:rPr sz="4000" spc="-5" dirty="0">
                <a:solidFill>
                  <a:srgbClr val="FFFFFF"/>
                </a:solidFill>
                <a:latin typeface="Calibri"/>
                <a:cs typeface="Calibri"/>
              </a:rPr>
              <a:t>is the</a:t>
            </a:r>
            <a:r>
              <a:rPr sz="4000" dirty="0">
                <a:solidFill>
                  <a:srgbClr val="FFFFFF"/>
                </a:solidFill>
                <a:latin typeface="Calibri"/>
                <a:cs typeface="Calibri"/>
              </a:rPr>
              <a:t> </a:t>
            </a:r>
            <a:r>
              <a:rPr sz="4000" spc="-15" dirty="0">
                <a:solidFill>
                  <a:srgbClr val="FFFFFF"/>
                </a:solidFill>
                <a:latin typeface="Calibri"/>
                <a:cs typeface="Calibri"/>
              </a:rPr>
              <a:t>least</a:t>
            </a:r>
            <a:r>
              <a:rPr sz="4000" dirty="0">
                <a:solidFill>
                  <a:srgbClr val="FFFFFF"/>
                </a:solidFill>
                <a:latin typeface="Calibri"/>
                <a:cs typeface="Calibri"/>
              </a:rPr>
              <a:t> </a:t>
            </a:r>
            <a:r>
              <a:rPr sz="4000" spc="-30" dirty="0">
                <a:solidFill>
                  <a:srgbClr val="FFFFFF"/>
                </a:solidFill>
                <a:latin typeface="Calibri"/>
                <a:cs typeface="Calibri"/>
              </a:rPr>
              <a:t>invasive</a:t>
            </a:r>
            <a:r>
              <a:rPr sz="4000" spc="20" dirty="0">
                <a:solidFill>
                  <a:srgbClr val="FFFFFF"/>
                </a:solidFill>
                <a:latin typeface="Calibri"/>
                <a:cs typeface="Calibri"/>
              </a:rPr>
              <a:t> </a:t>
            </a:r>
            <a:r>
              <a:rPr sz="4000" spc="-5" dirty="0">
                <a:solidFill>
                  <a:srgbClr val="FFFFFF"/>
                </a:solidFill>
                <a:latin typeface="Calibri"/>
                <a:cs typeface="Calibri"/>
              </a:rPr>
              <a:t>type</a:t>
            </a:r>
            <a:r>
              <a:rPr sz="4000" dirty="0">
                <a:solidFill>
                  <a:srgbClr val="FFFFFF"/>
                </a:solidFill>
                <a:latin typeface="Calibri"/>
                <a:cs typeface="Calibri"/>
              </a:rPr>
              <a:t> </a:t>
            </a:r>
            <a:r>
              <a:rPr sz="4000" spc="-10" dirty="0">
                <a:solidFill>
                  <a:srgbClr val="FFFFFF"/>
                </a:solidFill>
                <a:latin typeface="Calibri"/>
                <a:cs typeface="Calibri"/>
              </a:rPr>
              <a:t>of </a:t>
            </a:r>
            <a:r>
              <a:rPr sz="4000" spc="-5" dirty="0">
                <a:solidFill>
                  <a:srgbClr val="FFFFFF"/>
                </a:solidFill>
                <a:latin typeface="Calibri"/>
                <a:cs typeface="Calibri"/>
              </a:rPr>
              <a:t> </a:t>
            </a:r>
            <a:r>
              <a:rPr sz="4000" spc="-30" dirty="0">
                <a:solidFill>
                  <a:srgbClr val="FFFFFF"/>
                </a:solidFill>
                <a:latin typeface="Calibri"/>
                <a:cs typeface="Calibri"/>
              </a:rPr>
              <a:t>restraint</a:t>
            </a:r>
            <a:r>
              <a:rPr sz="4000" spc="-5" dirty="0">
                <a:solidFill>
                  <a:srgbClr val="FFFFFF"/>
                </a:solidFill>
                <a:latin typeface="Calibri"/>
                <a:cs typeface="Calibri"/>
              </a:rPr>
              <a:t> and </a:t>
            </a:r>
            <a:r>
              <a:rPr sz="4000" spc="-30" dirty="0">
                <a:solidFill>
                  <a:srgbClr val="FFFFFF"/>
                </a:solidFill>
                <a:latin typeface="Calibri"/>
                <a:cs typeface="Calibri"/>
              </a:rPr>
              <a:t>may</a:t>
            </a:r>
            <a:r>
              <a:rPr sz="4000" dirty="0">
                <a:solidFill>
                  <a:srgbClr val="FFFFFF"/>
                </a:solidFill>
                <a:latin typeface="Calibri"/>
                <a:cs typeface="Calibri"/>
              </a:rPr>
              <a:t> </a:t>
            </a:r>
            <a:r>
              <a:rPr sz="4000" spc="-5" dirty="0">
                <a:solidFill>
                  <a:srgbClr val="FFFFFF"/>
                </a:solidFill>
                <a:latin typeface="Calibri"/>
                <a:cs typeface="Calibri"/>
              </a:rPr>
              <a:t>be</a:t>
            </a:r>
            <a:r>
              <a:rPr sz="4000" spc="-20" dirty="0">
                <a:solidFill>
                  <a:srgbClr val="FFFFFF"/>
                </a:solidFill>
                <a:latin typeface="Calibri"/>
                <a:cs typeface="Calibri"/>
              </a:rPr>
              <a:t> </a:t>
            </a:r>
            <a:r>
              <a:rPr sz="4000" spc="-25" dirty="0">
                <a:solidFill>
                  <a:srgbClr val="FFFFFF"/>
                </a:solidFill>
                <a:latin typeface="Calibri"/>
                <a:cs typeface="Calibri"/>
              </a:rPr>
              <a:t>effective</a:t>
            </a:r>
            <a:r>
              <a:rPr sz="4000" spc="-15" dirty="0">
                <a:solidFill>
                  <a:srgbClr val="FFFFFF"/>
                </a:solidFill>
                <a:latin typeface="Calibri"/>
                <a:cs typeface="Calibri"/>
              </a:rPr>
              <a:t> </a:t>
            </a:r>
            <a:r>
              <a:rPr sz="4000" spc="-5" dirty="0">
                <a:solidFill>
                  <a:srgbClr val="FFFFFF"/>
                </a:solidFill>
                <a:latin typeface="Calibri"/>
                <a:cs typeface="Calibri"/>
              </a:rPr>
              <a:t>enough</a:t>
            </a:r>
            <a:r>
              <a:rPr sz="4000" dirty="0">
                <a:solidFill>
                  <a:srgbClr val="FFFFFF"/>
                </a:solidFill>
                <a:latin typeface="Calibri"/>
                <a:cs typeface="Calibri"/>
              </a:rPr>
              <a:t> </a:t>
            </a:r>
            <a:r>
              <a:rPr sz="4000" spc="-20" dirty="0">
                <a:solidFill>
                  <a:srgbClr val="FFFFFF"/>
                </a:solidFill>
                <a:latin typeface="Calibri"/>
                <a:cs typeface="Calibri"/>
              </a:rPr>
              <a:t>to</a:t>
            </a:r>
            <a:r>
              <a:rPr sz="4000" spc="-5" dirty="0">
                <a:solidFill>
                  <a:srgbClr val="FFFFFF"/>
                </a:solidFill>
                <a:latin typeface="Calibri"/>
                <a:cs typeface="Calibri"/>
              </a:rPr>
              <a:t> </a:t>
            </a:r>
            <a:r>
              <a:rPr sz="4000" spc="-15" dirty="0">
                <a:solidFill>
                  <a:srgbClr val="FFFFFF"/>
                </a:solidFill>
                <a:latin typeface="Calibri"/>
                <a:cs typeface="Calibri"/>
              </a:rPr>
              <a:t>calm </a:t>
            </a:r>
            <a:r>
              <a:rPr sz="4000" spc="-890" dirty="0">
                <a:solidFill>
                  <a:srgbClr val="FFFFFF"/>
                </a:solidFill>
                <a:latin typeface="Calibri"/>
                <a:cs typeface="Calibri"/>
              </a:rPr>
              <a:t> </a:t>
            </a:r>
            <a:r>
              <a:rPr sz="4000" spc="-5" dirty="0">
                <a:solidFill>
                  <a:srgbClr val="FFFFFF"/>
                </a:solidFill>
                <a:latin typeface="Calibri"/>
                <a:cs typeface="Calibri"/>
              </a:rPr>
              <a:t>Jane.</a:t>
            </a:r>
            <a:endParaRPr sz="4000">
              <a:latin typeface="Calibri"/>
              <a:cs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822825"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CASE</a:t>
            </a:r>
            <a:r>
              <a:rPr sz="3600" b="0" spc="-50" dirty="0">
                <a:latin typeface="Calibri Light"/>
                <a:cs typeface="Calibri Light"/>
              </a:rPr>
              <a:t> </a:t>
            </a:r>
            <a:r>
              <a:rPr sz="3600" b="0" spc="-15" dirty="0">
                <a:latin typeface="Calibri Light"/>
                <a:cs typeface="Calibri Light"/>
              </a:rPr>
              <a:t>STUDY</a:t>
            </a:r>
            <a:r>
              <a:rPr sz="3600" b="0" spc="-45" dirty="0">
                <a:latin typeface="Calibri Light"/>
                <a:cs typeface="Calibri Light"/>
              </a:rPr>
              <a:t> </a:t>
            </a:r>
            <a:r>
              <a:rPr sz="3600" b="0" spc="-15" dirty="0">
                <a:latin typeface="Calibri Light"/>
                <a:cs typeface="Calibri Light"/>
              </a:rPr>
              <a:t>CONCLUSION</a:t>
            </a:r>
            <a:endParaRPr sz="3600">
              <a:latin typeface="Calibri Light"/>
              <a:cs typeface="Calibri Light"/>
            </a:endParaRPr>
          </a:p>
        </p:txBody>
      </p:sp>
      <p:sp>
        <p:nvSpPr>
          <p:cNvPr id="3" name="object 3"/>
          <p:cNvSpPr txBox="1"/>
          <p:nvPr/>
        </p:nvSpPr>
        <p:spPr>
          <a:xfrm>
            <a:off x="764540" y="1676527"/>
            <a:ext cx="9876790" cy="4543425"/>
          </a:xfrm>
          <a:prstGeom prst="rect">
            <a:avLst/>
          </a:prstGeom>
        </p:spPr>
        <p:txBody>
          <a:bodyPr vert="horz" wrap="square" lIns="0" tIns="12700" rIns="0" bIns="0" rtlCol="0">
            <a:spAutoFit/>
          </a:bodyPr>
          <a:lstStyle/>
          <a:p>
            <a:pPr marL="12700" marR="212725">
              <a:lnSpc>
                <a:spcPct val="100000"/>
              </a:lnSpc>
              <a:spcBef>
                <a:spcPts val="100"/>
              </a:spcBef>
            </a:pPr>
            <a:r>
              <a:rPr sz="2400" spc="-5" dirty="0">
                <a:solidFill>
                  <a:srgbClr val="FFFFFF"/>
                </a:solidFill>
                <a:latin typeface="Calibri"/>
                <a:cs typeface="Calibri"/>
              </a:rPr>
              <a:t>The</a:t>
            </a:r>
            <a:r>
              <a:rPr sz="2400" spc="5" dirty="0">
                <a:solidFill>
                  <a:srgbClr val="FFFFFF"/>
                </a:solidFill>
                <a:latin typeface="Calibri"/>
                <a:cs typeface="Calibri"/>
              </a:rPr>
              <a:t> </a:t>
            </a:r>
            <a:r>
              <a:rPr sz="2400" spc="-10" dirty="0">
                <a:solidFill>
                  <a:srgbClr val="FFFFFF"/>
                </a:solidFill>
                <a:latin typeface="Calibri"/>
                <a:cs typeface="Calibri"/>
              </a:rPr>
              <a:t>laboratory </a:t>
            </a:r>
            <a:r>
              <a:rPr sz="2400" spc="-5" dirty="0">
                <a:solidFill>
                  <a:srgbClr val="FFFFFF"/>
                </a:solidFill>
                <a:latin typeface="Calibri"/>
                <a:cs typeface="Calibri"/>
              </a:rPr>
              <a:t>results</a:t>
            </a:r>
            <a:r>
              <a:rPr sz="2400" dirty="0">
                <a:solidFill>
                  <a:srgbClr val="FFFFFF"/>
                </a:solidFill>
                <a:latin typeface="Calibri"/>
                <a:cs typeface="Calibri"/>
              </a:rPr>
              <a:t> </a:t>
            </a:r>
            <a:r>
              <a:rPr sz="2400" spc="-15" dirty="0">
                <a:solidFill>
                  <a:srgbClr val="FFFFFF"/>
                </a:solidFill>
                <a:latin typeface="Calibri"/>
                <a:cs typeface="Calibri"/>
              </a:rPr>
              <a:t>are</a:t>
            </a:r>
            <a:r>
              <a:rPr sz="2400" spc="-10" dirty="0">
                <a:solidFill>
                  <a:srgbClr val="FFFFFF"/>
                </a:solidFill>
                <a:latin typeface="Calibri"/>
                <a:cs typeface="Calibri"/>
              </a:rPr>
              <a:t> </a:t>
            </a:r>
            <a:r>
              <a:rPr sz="2400" spc="-5" dirty="0">
                <a:solidFill>
                  <a:srgbClr val="FFFFFF"/>
                </a:solidFill>
                <a:latin typeface="Calibri"/>
                <a:cs typeface="Calibri"/>
              </a:rPr>
              <a:t>back,</a:t>
            </a:r>
            <a:r>
              <a:rPr sz="2400" spc="-10" dirty="0">
                <a:solidFill>
                  <a:srgbClr val="FFFFFF"/>
                </a:solidFill>
                <a:latin typeface="Calibri"/>
                <a:cs typeface="Calibri"/>
              </a:rPr>
              <a:t> </a:t>
            </a:r>
            <a:r>
              <a:rPr sz="2400" dirty="0">
                <a:solidFill>
                  <a:srgbClr val="FFFFFF"/>
                </a:solidFill>
                <a:latin typeface="Calibri"/>
                <a:cs typeface="Calibri"/>
              </a:rPr>
              <a:t>and</a:t>
            </a:r>
            <a:r>
              <a:rPr sz="2400" spc="-5" dirty="0">
                <a:solidFill>
                  <a:srgbClr val="FFFFFF"/>
                </a:solidFill>
                <a:latin typeface="Calibri"/>
                <a:cs typeface="Calibri"/>
              </a:rPr>
              <a:t> </a:t>
            </a:r>
            <a:r>
              <a:rPr sz="2400" dirty="0">
                <a:solidFill>
                  <a:srgbClr val="FFFFFF"/>
                </a:solidFill>
                <a:latin typeface="Calibri"/>
                <a:cs typeface="Calibri"/>
              </a:rPr>
              <a:t>the </a:t>
            </a:r>
            <a:r>
              <a:rPr sz="2400" spc="-15" dirty="0">
                <a:solidFill>
                  <a:srgbClr val="FFFFFF"/>
                </a:solidFill>
                <a:latin typeface="Calibri"/>
                <a:cs typeface="Calibri"/>
              </a:rPr>
              <a:t>physician </a:t>
            </a:r>
            <a:r>
              <a:rPr sz="2400" dirty="0">
                <a:solidFill>
                  <a:srgbClr val="FFFFFF"/>
                </a:solidFill>
                <a:latin typeface="Calibri"/>
                <a:cs typeface="Calibri"/>
              </a:rPr>
              <a:t>is </a:t>
            </a:r>
            <a:r>
              <a:rPr sz="2400" spc="-15" dirty="0">
                <a:solidFill>
                  <a:srgbClr val="FFFFFF"/>
                </a:solidFill>
                <a:latin typeface="Calibri"/>
                <a:cs typeface="Calibri"/>
              </a:rPr>
              <a:t>here</a:t>
            </a:r>
            <a:r>
              <a:rPr sz="2400" spc="5" dirty="0">
                <a:solidFill>
                  <a:srgbClr val="FFFFFF"/>
                </a:solidFill>
                <a:latin typeface="Calibri"/>
                <a:cs typeface="Calibri"/>
              </a:rPr>
              <a:t> </a:t>
            </a:r>
            <a:r>
              <a:rPr sz="2400" spc="-15" dirty="0">
                <a:solidFill>
                  <a:srgbClr val="FFFFFF"/>
                </a:solidFill>
                <a:latin typeface="Calibri"/>
                <a:cs typeface="Calibri"/>
              </a:rPr>
              <a:t>to</a:t>
            </a:r>
            <a:r>
              <a:rPr sz="2400" spc="-10" dirty="0">
                <a:solidFill>
                  <a:srgbClr val="FFFFFF"/>
                </a:solidFill>
                <a:latin typeface="Calibri"/>
                <a:cs typeface="Calibri"/>
              </a:rPr>
              <a:t> </a:t>
            </a:r>
            <a:r>
              <a:rPr sz="2400" spc="-15" dirty="0">
                <a:solidFill>
                  <a:srgbClr val="FFFFFF"/>
                </a:solidFill>
                <a:latin typeface="Calibri"/>
                <a:cs typeface="Calibri"/>
              </a:rPr>
              <a:t>examine</a:t>
            </a:r>
            <a:r>
              <a:rPr sz="2400" spc="-10" dirty="0">
                <a:solidFill>
                  <a:srgbClr val="FFFFFF"/>
                </a:solidFill>
                <a:latin typeface="Calibri"/>
                <a:cs typeface="Calibri"/>
              </a:rPr>
              <a:t> </a:t>
            </a:r>
            <a:r>
              <a:rPr sz="2400" dirty="0">
                <a:solidFill>
                  <a:srgbClr val="FFFFFF"/>
                </a:solidFill>
                <a:latin typeface="Calibri"/>
                <a:cs typeface="Calibri"/>
              </a:rPr>
              <a:t>Jane.</a:t>
            </a:r>
            <a:r>
              <a:rPr sz="2400" spc="-25" dirty="0">
                <a:solidFill>
                  <a:srgbClr val="FFFFFF"/>
                </a:solidFill>
                <a:latin typeface="Calibri"/>
                <a:cs typeface="Calibri"/>
              </a:rPr>
              <a:t> </a:t>
            </a:r>
            <a:r>
              <a:rPr sz="2400" spc="-5" dirty="0">
                <a:solidFill>
                  <a:srgbClr val="FFFFFF"/>
                </a:solidFill>
                <a:latin typeface="Calibri"/>
                <a:cs typeface="Calibri"/>
              </a:rPr>
              <a:t>He </a:t>
            </a:r>
            <a:r>
              <a:rPr sz="2400" dirty="0">
                <a:solidFill>
                  <a:srgbClr val="FFFFFF"/>
                </a:solidFill>
                <a:latin typeface="Calibri"/>
                <a:cs typeface="Calibri"/>
              </a:rPr>
              <a:t> </a:t>
            </a:r>
            <a:r>
              <a:rPr sz="2400" spc="-10" dirty="0">
                <a:solidFill>
                  <a:srgbClr val="FFFFFF"/>
                </a:solidFill>
                <a:latin typeface="Calibri"/>
                <a:cs typeface="Calibri"/>
              </a:rPr>
              <a:t>notes that </a:t>
            </a:r>
            <a:r>
              <a:rPr sz="2400" dirty="0">
                <a:solidFill>
                  <a:srgbClr val="FFFFFF"/>
                </a:solidFill>
                <a:latin typeface="Calibri"/>
                <a:cs typeface="Calibri"/>
              </a:rPr>
              <a:t>Jane </a:t>
            </a:r>
            <a:r>
              <a:rPr sz="2400" spc="-5" dirty="0">
                <a:solidFill>
                  <a:srgbClr val="FFFFFF"/>
                </a:solidFill>
                <a:latin typeface="Calibri"/>
                <a:cs typeface="Calibri"/>
              </a:rPr>
              <a:t>has calmed </a:t>
            </a:r>
            <a:r>
              <a:rPr sz="2400" dirty="0">
                <a:solidFill>
                  <a:srgbClr val="FFFFFF"/>
                </a:solidFill>
                <a:latin typeface="Calibri"/>
                <a:cs typeface="Calibri"/>
              </a:rPr>
              <a:t>and is </a:t>
            </a:r>
            <a:r>
              <a:rPr sz="2400" spc="-5" dirty="0">
                <a:solidFill>
                  <a:srgbClr val="FFFFFF"/>
                </a:solidFill>
                <a:latin typeface="Calibri"/>
                <a:cs typeface="Calibri"/>
              </a:rPr>
              <a:t>sorry </a:t>
            </a:r>
            <a:r>
              <a:rPr sz="2400" spc="-20" dirty="0">
                <a:solidFill>
                  <a:srgbClr val="FFFFFF"/>
                </a:solidFill>
                <a:latin typeface="Calibri"/>
                <a:cs typeface="Calibri"/>
              </a:rPr>
              <a:t>for </a:t>
            </a:r>
            <a:r>
              <a:rPr sz="2400" spc="-5" dirty="0">
                <a:solidFill>
                  <a:srgbClr val="FFFFFF"/>
                </a:solidFill>
                <a:latin typeface="Calibri"/>
                <a:cs typeface="Calibri"/>
              </a:rPr>
              <a:t>her </a:t>
            </a:r>
            <a:r>
              <a:rPr sz="2400" spc="-35" dirty="0">
                <a:solidFill>
                  <a:srgbClr val="FFFFFF"/>
                </a:solidFill>
                <a:latin typeface="Calibri"/>
                <a:cs typeface="Calibri"/>
              </a:rPr>
              <a:t>behavior. </a:t>
            </a:r>
            <a:r>
              <a:rPr sz="2400" spc="-5" dirty="0">
                <a:solidFill>
                  <a:srgbClr val="FFFFFF"/>
                </a:solidFill>
                <a:latin typeface="Calibri"/>
                <a:cs typeface="Calibri"/>
              </a:rPr>
              <a:t>She </a:t>
            </a:r>
            <a:r>
              <a:rPr sz="2400" dirty="0">
                <a:solidFill>
                  <a:srgbClr val="FFFFFF"/>
                </a:solidFill>
                <a:latin typeface="Calibri"/>
                <a:cs typeface="Calibri"/>
              </a:rPr>
              <a:t>admits </a:t>
            </a:r>
            <a:r>
              <a:rPr sz="2400" spc="-10" dirty="0">
                <a:solidFill>
                  <a:srgbClr val="FFFFFF"/>
                </a:solidFill>
                <a:latin typeface="Calibri"/>
                <a:cs typeface="Calibri"/>
              </a:rPr>
              <a:t>that </a:t>
            </a:r>
            <a:r>
              <a:rPr sz="2400" spc="-5" dirty="0">
                <a:solidFill>
                  <a:srgbClr val="FFFFFF"/>
                </a:solidFill>
                <a:latin typeface="Calibri"/>
                <a:cs typeface="Calibri"/>
              </a:rPr>
              <a:t>she </a:t>
            </a:r>
            <a:r>
              <a:rPr sz="2400" dirty="0">
                <a:solidFill>
                  <a:srgbClr val="FFFFFF"/>
                </a:solidFill>
                <a:latin typeface="Calibri"/>
                <a:cs typeface="Calibri"/>
              </a:rPr>
              <a:t> </a:t>
            </a:r>
            <a:r>
              <a:rPr sz="2400" spc="-5" dirty="0">
                <a:solidFill>
                  <a:srgbClr val="FFFFFF"/>
                </a:solidFill>
                <a:latin typeface="Calibri"/>
                <a:cs typeface="Calibri"/>
              </a:rPr>
              <a:t>has </a:t>
            </a:r>
            <a:r>
              <a:rPr sz="2400" dirty="0">
                <a:solidFill>
                  <a:srgbClr val="FFFFFF"/>
                </a:solidFill>
                <a:latin typeface="Calibri"/>
                <a:cs typeface="Calibri"/>
              </a:rPr>
              <a:t>been </a:t>
            </a:r>
            <a:r>
              <a:rPr sz="2400" spc="-5" dirty="0">
                <a:solidFill>
                  <a:srgbClr val="FFFFFF"/>
                </a:solidFill>
                <a:latin typeface="Calibri"/>
                <a:cs typeface="Calibri"/>
              </a:rPr>
              <a:t>depressed</a:t>
            </a:r>
            <a:r>
              <a:rPr sz="2400" spc="10" dirty="0">
                <a:solidFill>
                  <a:srgbClr val="FFFFFF"/>
                </a:solidFill>
                <a:latin typeface="Calibri"/>
                <a:cs typeface="Calibri"/>
              </a:rPr>
              <a:t> </a:t>
            </a:r>
            <a:r>
              <a:rPr sz="2400" dirty="0">
                <a:solidFill>
                  <a:srgbClr val="FFFFFF"/>
                </a:solidFill>
                <a:latin typeface="Calibri"/>
                <a:cs typeface="Calibri"/>
              </a:rPr>
              <a:t>and</a:t>
            </a:r>
            <a:r>
              <a:rPr sz="2400" spc="5" dirty="0">
                <a:solidFill>
                  <a:srgbClr val="FFFFFF"/>
                </a:solidFill>
                <a:latin typeface="Calibri"/>
                <a:cs typeface="Calibri"/>
              </a:rPr>
              <a:t> </a:t>
            </a:r>
            <a:r>
              <a:rPr sz="2400" spc="-5" dirty="0">
                <a:solidFill>
                  <a:srgbClr val="FFFFFF"/>
                </a:solidFill>
                <a:latin typeface="Calibri"/>
                <a:cs typeface="Calibri"/>
              </a:rPr>
              <a:t>drinking,</a:t>
            </a:r>
            <a:r>
              <a:rPr sz="2400" spc="5" dirty="0">
                <a:solidFill>
                  <a:srgbClr val="FFFFFF"/>
                </a:solidFill>
                <a:latin typeface="Calibri"/>
                <a:cs typeface="Calibri"/>
              </a:rPr>
              <a:t> </a:t>
            </a:r>
            <a:r>
              <a:rPr sz="2400" spc="-5" dirty="0">
                <a:solidFill>
                  <a:srgbClr val="FFFFFF"/>
                </a:solidFill>
                <a:latin typeface="Calibri"/>
                <a:cs typeface="Calibri"/>
              </a:rPr>
              <a:t>since</a:t>
            </a:r>
            <a:r>
              <a:rPr sz="2400" spc="-15" dirty="0">
                <a:solidFill>
                  <a:srgbClr val="FFFFFF"/>
                </a:solidFill>
                <a:latin typeface="Calibri"/>
                <a:cs typeface="Calibri"/>
              </a:rPr>
              <a:t> </a:t>
            </a:r>
            <a:r>
              <a:rPr sz="2400" spc="-5" dirty="0">
                <a:solidFill>
                  <a:srgbClr val="FFFFFF"/>
                </a:solidFill>
                <a:latin typeface="Calibri"/>
                <a:cs typeface="Calibri"/>
              </a:rPr>
              <a:t>losing</a:t>
            </a:r>
            <a:r>
              <a:rPr sz="2400" dirty="0">
                <a:solidFill>
                  <a:srgbClr val="FFFFFF"/>
                </a:solidFill>
                <a:latin typeface="Calibri"/>
                <a:cs typeface="Calibri"/>
              </a:rPr>
              <a:t> </a:t>
            </a:r>
            <a:r>
              <a:rPr sz="2400" spc="-5" dirty="0">
                <a:solidFill>
                  <a:srgbClr val="FFFFFF"/>
                </a:solidFill>
                <a:latin typeface="Calibri"/>
                <a:cs typeface="Calibri"/>
              </a:rPr>
              <a:t>her</a:t>
            </a:r>
            <a:r>
              <a:rPr sz="2400" spc="-10" dirty="0">
                <a:solidFill>
                  <a:srgbClr val="FFFFFF"/>
                </a:solidFill>
                <a:latin typeface="Calibri"/>
                <a:cs typeface="Calibri"/>
              </a:rPr>
              <a:t> </a:t>
            </a:r>
            <a:r>
              <a:rPr sz="2400" spc="-5" dirty="0">
                <a:solidFill>
                  <a:srgbClr val="FFFFFF"/>
                </a:solidFill>
                <a:latin typeface="Calibri"/>
                <a:cs typeface="Calibri"/>
              </a:rPr>
              <a:t>job. She</a:t>
            </a:r>
            <a:r>
              <a:rPr sz="2400" spc="-10" dirty="0">
                <a:solidFill>
                  <a:srgbClr val="FFFFFF"/>
                </a:solidFill>
                <a:latin typeface="Calibri"/>
                <a:cs typeface="Calibri"/>
              </a:rPr>
              <a:t> </a:t>
            </a:r>
            <a:r>
              <a:rPr sz="2400" spc="-15" dirty="0">
                <a:solidFill>
                  <a:srgbClr val="FFFFFF"/>
                </a:solidFill>
                <a:latin typeface="Calibri"/>
                <a:cs typeface="Calibri"/>
              </a:rPr>
              <a:t>feels</a:t>
            </a:r>
            <a:r>
              <a:rPr sz="2400" dirty="0">
                <a:solidFill>
                  <a:srgbClr val="FFFFFF"/>
                </a:solidFill>
                <a:latin typeface="Calibri"/>
                <a:cs typeface="Calibri"/>
              </a:rPr>
              <a:t> </a:t>
            </a:r>
            <a:r>
              <a:rPr sz="2400" spc="-10" dirty="0">
                <a:solidFill>
                  <a:srgbClr val="FFFFFF"/>
                </a:solidFill>
                <a:latin typeface="Calibri"/>
                <a:cs typeface="Calibri"/>
              </a:rPr>
              <a:t>worthless </a:t>
            </a:r>
            <a:r>
              <a:rPr sz="2400" dirty="0">
                <a:solidFill>
                  <a:srgbClr val="FFFFFF"/>
                </a:solidFill>
                <a:latin typeface="Calibri"/>
                <a:cs typeface="Calibri"/>
              </a:rPr>
              <a:t>and </a:t>
            </a:r>
            <a:r>
              <a:rPr sz="2400" spc="-525" dirty="0">
                <a:solidFill>
                  <a:srgbClr val="FFFFFF"/>
                </a:solidFill>
                <a:latin typeface="Calibri"/>
                <a:cs typeface="Calibri"/>
              </a:rPr>
              <a:t> </a:t>
            </a:r>
            <a:r>
              <a:rPr sz="2400" spc="-5" dirty="0">
                <a:solidFill>
                  <a:srgbClr val="FFFFFF"/>
                </a:solidFill>
                <a:latin typeface="Calibri"/>
                <a:cs typeface="Calibri"/>
              </a:rPr>
              <a:t>thinks her</a:t>
            </a:r>
            <a:r>
              <a:rPr sz="2400" spc="-15" dirty="0">
                <a:solidFill>
                  <a:srgbClr val="FFFFFF"/>
                </a:solidFill>
                <a:latin typeface="Calibri"/>
                <a:cs typeface="Calibri"/>
              </a:rPr>
              <a:t> </a:t>
            </a:r>
            <a:r>
              <a:rPr sz="2400" spc="-5" dirty="0">
                <a:solidFill>
                  <a:srgbClr val="FFFFFF"/>
                </a:solidFill>
                <a:latin typeface="Calibri"/>
                <a:cs typeface="Calibri"/>
              </a:rPr>
              <a:t>husband</a:t>
            </a:r>
            <a:r>
              <a:rPr sz="2400" spc="5" dirty="0">
                <a:solidFill>
                  <a:srgbClr val="FFFFFF"/>
                </a:solidFill>
                <a:latin typeface="Calibri"/>
                <a:cs typeface="Calibri"/>
              </a:rPr>
              <a:t> </a:t>
            </a:r>
            <a:r>
              <a:rPr sz="2400" dirty="0">
                <a:solidFill>
                  <a:srgbClr val="FFFFFF"/>
                </a:solidFill>
                <a:latin typeface="Calibri"/>
                <a:cs typeface="Calibri"/>
              </a:rPr>
              <a:t>is </a:t>
            </a:r>
            <a:r>
              <a:rPr sz="2400" spc="-10" dirty="0">
                <a:solidFill>
                  <a:srgbClr val="FFFFFF"/>
                </a:solidFill>
                <a:latin typeface="Calibri"/>
                <a:cs typeface="Calibri"/>
              </a:rPr>
              <a:t>unhappy</a:t>
            </a:r>
            <a:r>
              <a:rPr sz="2400" dirty="0">
                <a:solidFill>
                  <a:srgbClr val="FFFFFF"/>
                </a:solidFill>
                <a:latin typeface="Calibri"/>
                <a:cs typeface="Calibri"/>
              </a:rPr>
              <a:t> with</a:t>
            </a:r>
            <a:r>
              <a:rPr sz="2400" spc="-15" dirty="0">
                <a:solidFill>
                  <a:srgbClr val="FFFFFF"/>
                </a:solidFill>
                <a:latin typeface="Calibri"/>
                <a:cs typeface="Calibri"/>
              </a:rPr>
              <a:t> </a:t>
            </a:r>
            <a:r>
              <a:rPr sz="2400" spc="-65" dirty="0">
                <a:solidFill>
                  <a:srgbClr val="FFFFFF"/>
                </a:solidFill>
                <a:latin typeface="Calibri"/>
                <a:cs typeface="Calibri"/>
              </a:rPr>
              <a:t>her.</a:t>
            </a:r>
            <a:r>
              <a:rPr sz="2400" spc="-5" dirty="0">
                <a:solidFill>
                  <a:srgbClr val="FFFFFF"/>
                </a:solidFill>
                <a:latin typeface="Calibri"/>
                <a:cs typeface="Calibri"/>
              </a:rPr>
              <a:t> She</a:t>
            </a:r>
            <a:r>
              <a:rPr sz="2400" dirty="0">
                <a:solidFill>
                  <a:srgbClr val="FFFFFF"/>
                </a:solidFill>
                <a:latin typeface="Calibri"/>
                <a:cs typeface="Calibri"/>
              </a:rPr>
              <a:t> </a:t>
            </a:r>
            <a:r>
              <a:rPr sz="2400" spc="-10" dirty="0">
                <a:solidFill>
                  <a:srgbClr val="FFFFFF"/>
                </a:solidFill>
                <a:latin typeface="Calibri"/>
                <a:cs typeface="Calibri"/>
              </a:rPr>
              <a:t>might</a:t>
            </a:r>
            <a:r>
              <a:rPr sz="2400" spc="-15" dirty="0">
                <a:solidFill>
                  <a:srgbClr val="FFFFFF"/>
                </a:solidFill>
                <a:latin typeface="Calibri"/>
                <a:cs typeface="Calibri"/>
              </a:rPr>
              <a:t> </a:t>
            </a:r>
            <a:r>
              <a:rPr sz="2400" dirty="0">
                <a:solidFill>
                  <a:srgbClr val="FFFFFF"/>
                </a:solidFill>
                <a:latin typeface="Calibri"/>
                <a:cs typeface="Calibri"/>
              </a:rPr>
              <a:t>as</a:t>
            </a:r>
            <a:r>
              <a:rPr sz="2400" spc="-15" dirty="0">
                <a:solidFill>
                  <a:srgbClr val="FFFFFF"/>
                </a:solidFill>
                <a:latin typeface="Calibri"/>
                <a:cs typeface="Calibri"/>
              </a:rPr>
              <a:t> </a:t>
            </a:r>
            <a:r>
              <a:rPr sz="2400" spc="-10" dirty="0">
                <a:solidFill>
                  <a:srgbClr val="FFFFFF"/>
                </a:solidFill>
                <a:latin typeface="Calibri"/>
                <a:cs typeface="Calibri"/>
              </a:rPr>
              <a:t>well</a:t>
            </a:r>
            <a:r>
              <a:rPr sz="2400" dirty="0">
                <a:solidFill>
                  <a:srgbClr val="FFFFFF"/>
                </a:solidFill>
                <a:latin typeface="Calibri"/>
                <a:cs typeface="Calibri"/>
              </a:rPr>
              <a:t> kill</a:t>
            </a:r>
            <a:r>
              <a:rPr sz="2400" spc="-15" dirty="0">
                <a:solidFill>
                  <a:srgbClr val="FFFFFF"/>
                </a:solidFill>
                <a:latin typeface="Calibri"/>
                <a:cs typeface="Calibri"/>
              </a:rPr>
              <a:t> </a:t>
            </a:r>
            <a:r>
              <a:rPr sz="2400" spc="-10" dirty="0">
                <a:solidFill>
                  <a:srgbClr val="FFFFFF"/>
                </a:solidFill>
                <a:latin typeface="Calibri"/>
                <a:cs typeface="Calibri"/>
              </a:rPr>
              <a:t>herself</a:t>
            </a:r>
            <a:r>
              <a:rPr sz="2400" spc="-15" dirty="0">
                <a:solidFill>
                  <a:srgbClr val="FFFFFF"/>
                </a:solidFill>
                <a:latin typeface="Calibri"/>
                <a:cs typeface="Calibri"/>
              </a:rPr>
              <a:t> </a:t>
            </a:r>
            <a:r>
              <a:rPr sz="2400" dirty="0">
                <a:solidFill>
                  <a:srgbClr val="FFFFFF"/>
                </a:solidFill>
                <a:latin typeface="Calibri"/>
                <a:cs typeface="Calibri"/>
              </a:rPr>
              <a:t>and</a:t>
            </a:r>
            <a:r>
              <a:rPr sz="2400" spc="-5" dirty="0">
                <a:solidFill>
                  <a:srgbClr val="FFFFFF"/>
                </a:solidFill>
                <a:latin typeface="Calibri"/>
                <a:cs typeface="Calibri"/>
              </a:rPr>
              <a:t> </a:t>
            </a:r>
            <a:r>
              <a:rPr sz="2400" spc="-10" dirty="0">
                <a:solidFill>
                  <a:srgbClr val="FFFFFF"/>
                </a:solidFill>
                <a:latin typeface="Calibri"/>
                <a:cs typeface="Calibri"/>
              </a:rPr>
              <a:t>free </a:t>
            </a:r>
            <a:r>
              <a:rPr sz="2400" spc="-5" dirty="0">
                <a:solidFill>
                  <a:srgbClr val="FFFFFF"/>
                </a:solidFill>
                <a:latin typeface="Calibri"/>
                <a:cs typeface="Calibri"/>
              </a:rPr>
              <a:t> him.</a:t>
            </a:r>
            <a:r>
              <a:rPr sz="2400" spc="-20" dirty="0">
                <a:solidFill>
                  <a:srgbClr val="FFFFFF"/>
                </a:solidFill>
                <a:latin typeface="Calibri"/>
                <a:cs typeface="Calibri"/>
              </a:rPr>
              <a:t> </a:t>
            </a:r>
            <a:r>
              <a:rPr sz="2400" spc="-10" dirty="0">
                <a:solidFill>
                  <a:srgbClr val="FFFFFF"/>
                </a:solidFill>
                <a:latin typeface="Calibri"/>
                <a:cs typeface="Calibri"/>
              </a:rPr>
              <a:t>What</a:t>
            </a:r>
            <a:r>
              <a:rPr sz="2400" dirty="0">
                <a:solidFill>
                  <a:srgbClr val="FFFFFF"/>
                </a:solidFill>
                <a:latin typeface="Calibri"/>
                <a:cs typeface="Calibri"/>
              </a:rPr>
              <a:t> </a:t>
            </a:r>
            <a:r>
              <a:rPr sz="2400" spc="-5" dirty="0">
                <a:solidFill>
                  <a:srgbClr val="FFFFFF"/>
                </a:solidFill>
                <a:latin typeface="Calibri"/>
                <a:cs typeface="Calibri"/>
              </a:rPr>
              <a:t>should</a:t>
            </a:r>
            <a:r>
              <a:rPr sz="2400" spc="10" dirty="0">
                <a:solidFill>
                  <a:srgbClr val="FFFFFF"/>
                </a:solidFill>
                <a:latin typeface="Calibri"/>
                <a:cs typeface="Calibri"/>
              </a:rPr>
              <a:t> </a:t>
            </a:r>
            <a:r>
              <a:rPr sz="2400" dirty="0">
                <a:solidFill>
                  <a:srgbClr val="FFFFFF"/>
                </a:solidFill>
                <a:latin typeface="Calibri"/>
                <a:cs typeface="Calibri"/>
              </a:rPr>
              <a:t>the</a:t>
            </a:r>
            <a:r>
              <a:rPr sz="2400" spc="-10" dirty="0">
                <a:solidFill>
                  <a:srgbClr val="FFFFFF"/>
                </a:solidFill>
                <a:latin typeface="Calibri"/>
                <a:cs typeface="Calibri"/>
              </a:rPr>
              <a:t> </a:t>
            </a:r>
            <a:r>
              <a:rPr sz="2400" spc="-15" dirty="0">
                <a:solidFill>
                  <a:srgbClr val="FFFFFF"/>
                </a:solidFill>
                <a:latin typeface="Calibri"/>
                <a:cs typeface="Calibri"/>
              </a:rPr>
              <a:t>physician</a:t>
            </a:r>
            <a:r>
              <a:rPr sz="2400" spc="-5" dirty="0">
                <a:solidFill>
                  <a:srgbClr val="FFFFFF"/>
                </a:solidFill>
                <a:latin typeface="Calibri"/>
                <a:cs typeface="Calibri"/>
              </a:rPr>
              <a:t> do?</a:t>
            </a:r>
            <a:r>
              <a:rPr sz="2400" dirty="0">
                <a:solidFill>
                  <a:srgbClr val="FFFFFF"/>
                </a:solidFill>
                <a:latin typeface="Calibri"/>
                <a:cs typeface="Calibri"/>
              </a:rPr>
              <a:t> </a:t>
            </a:r>
            <a:r>
              <a:rPr sz="2400" spc="-5" dirty="0">
                <a:solidFill>
                  <a:srgbClr val="FFFFFF"/>
                </a:solidFill>
                <a:latin typeface="Calibri"/>
                <a:cs typeface="Calibri"/>
              </a:rPr>
              <a:t>Did</a:t>
            </a:r>
            <a:r>
              <a:rPr sz="2400" spc="-20" dirty="0">
                <a:solidFill>
                  <a:srgbClr val="FFFFFF"/>
                </a:solidFill>
                <a:latin typeface="Calibri"/>
                <a:cs typeface="Calibri"/>
              </a:rPr>
              <a:t> </a:t>
            </a:r>
            <a:r>
              <a:rPr sz="2400" spc="-10" dirty="0">
                <a:solidFill>
                  <a:srgbClr val="FFFFFF"/>
                </a:solidFill>
                <a:latin typeface="Calibri"/>
                <a:cs typeface="Calibri"/>
              </a:rPr>
              <a:t>you </a:t>
            </a:r>
            <a:r>
              <a:rPr sz="2400" spc="-5" dirty="0">
                <a:solidFill>
                  <a:srgbClr val="FFFFFF"/>
                </a:solidFill>
                <a:latin typeface="Calibri"/>
                <a:cs typeface="Calibri"/>
              </a:rPr>
              <a:t>consider</a:t>
            </a:r>
            <a:r>
              <a:rPr sz="2400" spc="10" dirty="0">
                <a:solidFill>
                  <a:srgbClr val="FFFFFF"/>
                </a:solidFill>
                <a:latin typeface="Calibri"/>
                <a:cs typeface="Calibri"/>
              </a:rPr>
              <a:t> </a:t>
            </a:r>
            <a:r>
              <a:rPr sz="2400" dirty="0">
                <a:solidFill>
                  <a:srgbClr val="FFFFFF"/>
                </a:solidFill>
                <a:latin typeface="Calibri"/>
                <a:cs typeface="Calibri"/>
              </a:rPr>
              <a:t>a</a:t>
            </a:r>
            <a:r>
              <a:rPr sz="2400" spc="-15" dirty="0">
                <a:solidFill>
                  <a:srgbClr val="FFFFFF"/>
                </a:solidFill>
                <a:latin typeface="Calibri"/>
                <a:cs typeface="Calibri"/>
              </a:rPr>
              <a:t> psychiatric</a:t>
            </a:r>
            <a:r>
              <a:rPr sz="2400" spc="-10" dirty="0">
                <a:solidFill>
                  <a:srgbClr val="FFFFFF"/>
                </a:solidFill>
                <a:latin typeface="Calibri"/>
                <a:cs typeface="Calibri"/>
              </a:rPr>
              <a:t> consult?</a:t>
            </a:r>
            <a:endParaRPr sz="2400">
              <a:latin typeface="Calibri"/>
              <a:cs typeface="Calibri"/>
            </a:endParaRPr>
          </a:p>
          <a:p>
            <a:pPr marL="12700" marR="624205">
              <a:lnSpc>
                <a:spcPct val="100000"/>
              </a:lnSpc>
            </a:pPr>
            <a:r>
              <a:rPr sz="2400" spc="-25" dirty="0">
                <a:solidFill>
                  <a:srgbClr val="FFFFFF"/>
                </a:solidFill>
                <a:latin typeface="Calibri"/>
                <a:cs typeface="Calibri"/>
              </a:rPr>
              <a:t>Would</a:t>
            </a:r>
            <a:r>
              <a:rPr sz="2400" spc="-10" dirty="0">
                <a:solidFill>
                  <a:srgbClr val="FFFFFF"/>
                </a:solidFill>
                <a:latin typeface="Calibri"/>
                <a:cs typeface="Calibri"/>
              </a:rPr>
              <a:t> you</a:t>
            </a:r>
            <a:r>
              <a:rPr sz="2400" spc="-25" dirty="0">
                <a:solidFill>
                  <a:srgbClr val="FFFFFF"/>
                </a:solidFill>
                <a:latin typeface="Calibri"/>
                <a:cs typeface="Calibri"/>
              </a:rPr>
              <a:t> </a:t>
            </a:r>
            <a:r>
              <a:rPr sz="2400" dirty="0">
                <a:solidFill>
                  <a:srgbClr val="FFFFFF"/>
                </a:solidFill>
                <a:latin typeface="Calibri"/>
                <a:cs typeface="Calibri"/>
              </a:rPr>
              <a:t>let</a:t>
            </a:r>
            <a:r>
              <a:rPr sz="2400" spc="-10" dirty="0">
                <a:solidFill>
                  <a:srgbClr val="FFFFFF"/>
                </a:solidFill>
                <a:latin typeface="Calibri"/>
                <a:cs typeface="Calibri"/>
              </a:rPr>
              <a:t> </a:t>
            </a:r>
            <a:r>
              <a:rPr sz="2400" spc="-5" dirty="0">
                <a:solidFill>
                  <a:srgbClr val="FFFFFF"/>
                </a:solidFill>
                <a:latin typeface="Calibri"/>
                <a:cs typeface="Calibri"/>
              </a:rPr>
              <a:t>her</a:t>
            </a:r>
            <a:r>
              <a:rPr sz="2400" spc="-15" dirty="0">
                <a:solidFill>
                  <a:srgbClr val="FFFFFF"/>
                </a:solidFill>
                <a:latin typeface="Calibri"/>
                <a:cs typeface="Calibri"/>
              </a:rPr>
              <a:t> </a:t>
            </a:r>
            <a:r>
              <a:rPr sz="2400" spc="-10" dirty="0">
                <a:solidFill>
                  <a:srgbClr val="FFFFFF"/>
                </a:solidFill>
                <a:latin typeface="Calibri"/>
                <a:cs typeface="Calibri"/>
              </a:rPr>
              <a:t>go</a:t>
            </a:r>
            <a:r>
              <a:rPr sz="2400" spc="-5" dirty="0">
                <a:solidFill>
                  <a:srgbClr val="FFFFFF"/>
                </a:solidFill>
                <a:latin typeface="Calibri"/>
                <a:cs typeface="Calibri"/>
              </a:rPr>
              <a:t> home?</a:t>
            </a:r>
            <a:r>
              <a:rPr sz="2400" spc="-10" dirty="0">
                <a:solidFill>
                  <a:srgbClr val="FFFFFF"/>
                </a:solidFill>
                <a:latin typeface="Calibri"/>
                <a:cs typeface="Calibri"/>
              </a:rPr>
              <a:t> </a:t>
            </a:r>
            <a:r>
              <a:rPr sz="2400" spc="-25" dirty="0">
                <a:solidFill>
                  <a:srgbClr val="FFFFFF"/>
                </a:solidFill>
                <a:latin typeface="Calibri"/>
                <a:cs typeface="Calibri"/>
              </a:rPr>
              <a:t>Would</a:t>
            </a:r>
            <a:r>
              <a:rPr sz="2400" spc="-10" dirty="0">
                <a:solidFill>
                  <a:srgbClr val="FFFFFF"/>
                </a:solidFill>
                <a:latin typeface="Calibri"/>
                <a:cs typeface="Calibri"/>
              </a:rPr>
              <a:t> you </a:t>
            </a:r>
            <a:r>
              <a:rPr sz="2400" spc="-20" dirty="0">
                <a:solidFill>
                  <a:srgbClr val="FFFFFF"/>
                </a:solidFill>
                <a:latin typeface="Calibri"/>
                <a:cs typeface="Calibri"/>
              </a:rPr>
              <a:t>keep</a:t>
            </a:r>
            <a:r>
              <a:rPr sz="2400" spc="-15" dirty="0">
                <a:solidFill>
                  <a:srgbClr val="FFFFFF"/>
                </a:solidFill>
                <a:latin typeface="Calibri"/>
                <a:cs typeface="Calibri"/>
              </a:rPr>
              <a:t> </a:t>
            </a:r>
            <a:r>
              <a:rPr sz="2400" spc="-5" dirty="0">
                <a:solidFill>
                  <a:srgbClr val="FFFFFF"/>
                </a:solidFill>
                <a:latin typeface="Calibri"/>
                <a:cs typeface="Calibri"/>
              </a:rPr>
              <a:t>her</a:t>
            </a:r>
            <a:r>
              <a:rPr sz="2400" dirty="0">
                <a:solidFill>
                  <a:srgbClr val="FFFFFF"/>
                </a:solidFill>
                <a:latin typeface="Calibri"/>
                <a:cs typeface="Calibri"/>
              </a:rPr>
              <a:t> </a:t>
            </a:r>
            <a:r>
              <a:rPr sz="2400" spc="-25" dirty="0">
                <a:solidFill>
                  <a:srgbClr val="FFFFFF"/>
                </a:solidFill>
                <a:latin typeface="Calibri"/>
                <a:cs typeface="Calibri"/>
              </a:rPr>
              <a:t>safe</a:t>
            </a:r>
            <a:r>
              <a:rPr sz="2400" dirty="0">
                <a:solidFill>
                  <a:srgbClr val="FFFFFF"/>
                </a:solidFill>
                <a:latin typeface="Calibri"/>
                <a:cs typeface="Calibri"/>
              </a:rPr>
              <a:t> </a:t>
            </a:r>
            <a:r>
              <a:rPr sz="2400" spc="-10" dirty="0">
                <a:solidFill>
                  <a:srgbClr val="FFFFFF"/>
                </a:solidFill>
                <a:latin typeface="Calibri"/>
                <a:cs typeface="Calibri"/>
              </a:rPr>
              <a:t>until</a:t>
            </a:r>
            <a:r>
              <a:rPr sz="2400" spc="-15" dirty="0">
                <a:solidFill>
                  <a:srgbClr val="FFFFFF"/>
                </a:solidFill>
                <a:latin typeface="Calibri"/>
                <a:cs typeface="Calibri"/>
              </a:rPr>
              <a:t> </a:t>
            </a:r>
            <a:r>
              <a:rPr sz="2400" dirty="0">
                <a:solidFill>
                  <a:srgbClr val="FFFFFF"/>
                </a:solidFill>
                <a:latin typeface="Calibri"/>
                <a:cs typeface="Calibri"/>
              </a:rPr>
              <a:t>the</a:t>
            </a:r>
            <a:r>
              <a:rPr sz="2400" spc="5" dirty="0">
                <a:solidFill>
                  <a:srgbClr val="FFFFFF"/>
                </a:solidFill>
                <a:latin typeface="Calibri"/>
                <a:cs typeface="Calibri"/>
              </a:rPr>
              <a:t> </a:t>
            </a:r>
            <a:r>
              <a:rPr sz="2400" spc="-10" dirty="0">
                <a:solidFill>
                  <a:srgbClr val="FFFFFF"/>
                </a:solidFill>
                <a:latin typeface="Calibri"/>
                <a:cs typeface="Calibri"/>
              </a:rPr>
              <a:t>alcohol </a:t>
            </a:r>
            <a:r>
              <a:rPr sz="2400" spc="-5" dirty="0">
                <a:solidFill>
                  <a:srgbClr val="FFFFFF"/>
                </a:solidFill>
                <a:latin typeface="Calibri"/>
                <a:cs typeface="Calibri"/>
              </a:rPr>
              <a:t> </a:t>
            </a:r>
            <a:r>
              <a:rPr sz="2400" spc="-10" dirty="0">
                <a:solidFill>
                  <a:srgbClr val="FFFFFF"/>
                </a:solidFill>
                <a:latin typeface="Calibri"/>
                <a:cs typeface="Calibri"/>
              </a:rPr>
              <a:t>dissipates?</a:t>
            </a:r>
            <a:r>
              <a:rPr sz="2400" dirty="0">
                <a:solidFill>
                  <a:srgbClr val="FFFFFF"/>
                </a:solidFill>
                <a:latin typeface="Calibri"/>
                <a:cs typeface="Calibri"/>
              </a:rPr>
              <a:t> </a:t>
            </a:r>
            <a:r>
              <a:rPr sz="2400" spc="-25" dirty="0">
                <a:solidFill>
                  <a:srgbClr val="FFFFFF"/>
                </a:solidFill>
                <a:latin typeface="Calibri"/>
                <a:cs typeface="Calibri"/>
              </a:rPr>
              <a:t>Would</a:t>
            </a:r>
            <a:r>
              <a:rPr sz="2400" dirty="0">
                <a:solidFill>
                  <a:srgbClr val="FFFFFF"/>
                </a:solidFill>
                <a:latin typeface="Calibri"/>
                <a:cs typeface="Calibri"/>
              </a:rPr>
              <a:t> </a:t>
            </a:r>
            <a:r>
              <a:rPr sz="2400" spc="-20" dirty="0">
                <a:solidFill>
                  <a:srgbClr val="FFFFFF"/>
                </a:solidFill>
                <a:latin typeface="Calibri"/>
                <a:cs typeface="Calibri"/>
              </a:rPr>
              <a:t>have</a:t>
            </a:r>
            <a:r>
              <a:rPr sz="2400" spc="20" dirty="0">
                <a:solidFill>
                  <a:srgbClr val="FFFFFF"/>
                </a:solidFill>
                <a:latin typeface="Calibri"/>
                <a:cs typeface="Calibri"/>
              </a:rPr>
              <a:t> </a:t>
            </a:r>
            <a:r>
              <a:rPr sz="2400" dirty="0">
                <a:solidFill>
                  <a:srgbClr val="FFFFFF"/>
                </a:solidFill>
                <a:latin typeface="Calibri"/>
                <a:cs typeface="Calibri"/>
              </a:rPr>
              <a:t>the </a:t>
            </a:r>
            <a:r>
              <a:rPr sz="2400" spc="-15" dirty="0">
                <a:solidFill>
                  <a:srgbClr val="FFFFFF"/>
                </a:solidFill>
                <a:latin typeface="Calibri"/>
                <a:cs typeface="Calibri"/>
              </a:rPr>
              <a:t>physician</a:t>
            </a:r>
            <a:r>
              <a:rPr sz="2400" spc="5" dirty="0">
                <a:solidFill>
                  <a:srgbClr val="FFFFFF"/>
                </a:solidFill>
                <a:latin typeface="Calibri"/>
                <a:cs typeface="Calibri"/>
              </a:rPr>
              <a:t> </a:t>
            </a:r>
            <a:r>
              <a:rPr sz="2400" spc="-5" dirty="0">
                <a:solidFill>
                  <a:srgbClr val="FFFFFF"/>
                </a:solidFill>
                <a:latin typeface="Calibri"/>
                <a:cs typeface="Calibri"/>
              </a:rPr>
              <a:t>prescribe</a:t>
            </a:r>
            <a:r>
              <a:rPr sz="2400" dirty="0">
                <a:solidFill>
                  <a:srgbClr val="FFFFFF"/>
                </a:solidFill>
                <a:latin typeface="Calibri"/>
                <a:cs typeface="Calibri"/>
              </a:rPr>
              <a:t> a</a:t>
            </a:r>
            <a:r>
              <a:rPr sz="2400" spc="5" dirty="0">
                <a:solidFill>
                  <a:srgbClr val="FFFFFF"/>
                </a:solidFill>
                <a:latin typeface="Calibri"/>
                <a:cs typeface="Calibri"/>
              </a:rPr>
              <a:t> </a:t>
            </a:r>
            <a:r>
              <a:rPr sz="2400" spc="-10" dirty="0">
                <a:solidFill>
                  <a:srgbClr val="FFFFFF"/>
                </a:solidFill>
                <a:latin typeface="Calibri"/>
                <a:cs typeface="Calibri"/>
              </a:rPr>
              <a:t>common</a:t>
            </a:r>
            <a:r>
              <a:rPr sz="2400" spc="-15" dirty="0">
                <a:solidFill>
                  <a:srgbClr val="FFFFFF"/>
                </a:solidFill>
                <a:latin typeface="Calibri"/>
                <a:cs typeface="Calibri"/>
              </a:rPr>
              <a:t> </a:t>
            </a:r>
            <a:r>
              <a:rPr sz="2400" spc="-10" dirty="0">
                <a:solidFill>
                  <a:srgbClr val="FFFFFF"/>
                </a:solidFill>
                <a:latin typeface="Calibri"/>
                <a:cs typeface="Calibri"/>
              </a:rPr>
              <a:t>antidepressant?</a:t>
            </a:r>
            <a:endParaRPr sz="2400">
              <a:latin typeface="Calibri"/>
              <a:cs typeface="Calibri"/>
            </a:endParaRPr>
          </a:p>
          <a:p>
            <a:pPr>
              <a:lnSpc>
                <a:spcPct val="100000"/>
              </a:lnSpc>
              <a:spcBef>
                <a:spcPts val="45"/>
              </a:spcBef>
            </a:pPr>
            <a:endParaRPr sz="3150">
              <a:latin typeface="Calibri"/>
              <a:cs typeface="Calibri"/>
            </a:endParaRPr>
          </a:p>
          <a:p>
            <a:pPr marL="12700" marR="5080">
              <a:lnSpc>
                <a:spcPct val="100000"/>
              </a:lnSpc>
            </a:pPr>
            <a:r>
              <a:rPr sz="2400" spc="-5" dirty="0">
                <a:solidFill>
                  <a:srgbClr val="FFFFFF"/>
                </a:solidFill>
                <a:latin typeface="Calibri"/>
                <a:cs typeface="Calibri"/>
              </a:rPr>
              <a:t>The</a:t>
            </a:r>
            <a:r>
              <a:rPr sz="2400" spc="5" dirty="0">
                <a:solidFill>
                  <a:srgbClr val="FFFFFF"/>
                </a:solidFill>
                <a:latin typeface="Calibri"/>
                <a:cs typeface="Calibri"/>
              </a:rPr>
              <a:t> </a:t>
            </a:r>
            <a:r>
              <a:rPr sz="2400" spc="-15" dirty="0">
                <a:solidFill>
                  <a:srgbClr val="FFFFFF"/>
                </a:solidFill>
                <a:latin typeface="Calibri"/>
                <a:cs typeface="Calibri"/>
              </a:rPr>
              <a:t>physician </a:t>
            </a:r>
            <a:r>
              <a:rPr sz="2400" spc="-5" dirty="0">
                <a:solidFill>
                  <a:srgbClr val="FFFFFF"/>
                </a:solidFill>
                <a:latin typeface="Calibri"/>
                <a:cs typeface="Calibri"/>
              </a:rPr>
              <a:t>diagnoses</a:t>
            </a:r>
            <a:r>
              <a:rPr sz="2400" spc="5" dirty="0">
                <a:solidFill>
                  <a:srgbClr val="FFFFFF"/>
                </a:solidFill>
                <a:latin typeface="Calibri"/>
                <a:cs typeface="Calibri"/>
              </a:rPr>
              <a:t> </a:t>
            </a:r>
            <a:r>
              <a:rPr sz="2400" spc="-5" dirty="0">
                <a:solidFill>
                  <a:srgbClr val="FFFFFF"/>
                </a:solidFill>
                <a:latin typeface="Calibri"/>
                <a:cs typeface="Calibri"/>
              </a:rPr>
              <a:t>depression</a:t>
            </a:r>
            <a:r>
              <a:rPr sz="2400" dirty="0">
                <a:solidFill>
                  <a:srgbClr val="FFFFFF"/>
                </a:solidFill>
                <a:latin typeface="Calibri"/>
                <a:cs typeface="Calibri"/>
              </a:rPr>
              <a:t> </a:t>
            </a:r>
            <a:r>
              <a:rPr sz="2400" spc="-5" dirty="0">
                <a:solidFill>
                  <a:srgbClr val="FFFFFF"/>
                </a:solidFill>
                <a:latin typeface="Calibri"/>
                <a:cs typeface="Calibri"/>
              </a:rPr>
              <a:t>and</a:t>
            </a:r>
            <a:r>
              <a:rPr sz="2400" dirty="0">
                <a:solidFill>
                  <a:srgbClr val="FFFFFF"/>
                </a:solidFill>
                <a:latin typeface="Calibri"/>
                <a:cs typeface="Calibri"/>
              </a:rPr>
              <a:t> </a:t>
            </a:r>
            <a:r>
              <a:rPr sz="2400" spc="-5" dirty="0">
                <a:solidFill>
                  <a:srgbClr val="FFFFFF"/>
                </a:solidFill>
                <a:latin typeface="Calibri"/>
                <a:cs typeface="Calibri"/>
              </a:rPr>
              <a:t>her labs </a:t>
            </a:r>
            <a:r>
              <a:rPr sz="2400" spc="-10" dirty="0">
                <a:solidFill>
                  <a:srgbClr val="FFFFFF"/>
                </a:solidFill>
                <a:latin typeface="Calibri"/>
                <a:cs typeface="Calibri"/>
              </a:rPr>
              <a:t>show</a:t>
            </a:r>
            <a:r>
              <a:rPr sz="2400" spc="5" dirty="0">
                <a:solidFill>
                  <a:srgbClr val="FFFFFF"/>
                </a:solidFill>
                <a:latin typeface="Calibri"/>
                <a:cs typeface="Calibri"/>
              </a:rPr>
              <a:t> </a:t>
            </a:r>
            <a:r>
              <a:rPr sz="2400" spc="-5" dirty="0">
                <a:solidFill>
                  <a:srgbClr val="FFFFFF"/>
                </a:solidFill>
                <a:latin typeface="Calibri"/>
                <a:cs typeface="Calibri"/>
              </a:rPr>
              <a:t>she </a:t>
            </a:r>
            <a:r>
              <a:rPr sz="2400" dirty="0">
                <a:solidFill>
                  <a:srgbClr val="FFFFFF"/>
                </a:solidFill>
                <a:latin typeface="Calibri"/>
                <a:cs typeface="Calibri"/>
              </a:rPr>
              <a:t>is </a:t>
            </a:r>
            <a:r>
              <a:rPr sz="2400" spc="-10" dirty="0">
                <a:solidFill>
                  <a:srgbClr val="FFFFFF"/>
                </a:solidFill>
                <a:latin typeface="Calibri"/>
                <a:cs typeface="Calibri"/>
              </a:rPr>
              <a:t>legally </a:t>
            </a:r>
            <a:r>
              <a:rPr sz="2400" spc="-5" dirty="0">
                <a:solidFill>
                  <a:srgbClr val="FFFFFF"/>
                </a:solidFill>
                <a:latin typeface="Calibri"/>
                <a:cs typeface="Calibri"/>
              </a:rPr>
              <a:t>impaired</a:t>
            </a:r>
            <a:r>
              <a:rPr sz="2400" spc="-10" dirty="0">
                <a:solidFill>
                  <a:srgbClr val="FFFFFF"/>
                </a:solidFill>
                <a:latin typeface="Calibri"/>
                <a:cs typeface="Calibri"/>
              </a:rPr>
              <a:t> by </a:t>
            </a:r>
            <a:r>
              <a:rPr sz="2400" spc="-525" dirty="0">
                <a:solidFill>
                  <a:srgbClr val="FFFFFF"/>
                </a:solidFill>
                <a:latin typeface="Calibri"/>
                <a:cs typeface="Calibri"/>
              </a:rPr>
              <a:t> </a:t>
            </a:r>
            <a:r>
              <a:rPr sz="2400" spc="-5" dirty="0">
                <a:solidFill>
                  <a:srgbClr val="FFFFFF"/>
                </a:solidFill>
                <a:latin typeface="Calibri"/>
                <a:cs typeface="Calibri"/>
              </a:rPr>
              <a:t>her</a:t>
            </a:r>
            <a:r>
              <a:rPr sz="2400" dirty="0">
                <a:solidFill>
                  <a:srgbClr val="FFFFFF"/>
                </a:solidFill>
                <a:latin typeface="Calibri"/>
                <a:cs typeface="Calibri"/>
              </a:rPr>
              <a:t> </a:t>
            </a:r>
            <a:r>
              <a:rPr sz="2400" spc="-10" dirty="0">
                <a:solidFill>
                  <a:srgbClr val="FFFFFF"/>
                </a:solidFill>
                <a:latin typeface="Calibri"/>
                <a:cs typeface="Calibri"/>
              </a:rPr>
              <a:t>alcohol</a:t>
            </a:r>
            <a:r>
              <a:rPr sz="2400" spc="-15" dirty="0">
                <a:solidFill>
                  <a:srgbClr val="FFFFFF"/>
                </a:solidFill>
                <a:latin typeface="Calibri"/>
                <a:cs typeface="Calibri"/>
              </a:rPr>
              <a:t> </a:t>
            </a:r>
            <a:r>
              <a:rPr sz="2400" spc="-10" dirty="0">
                <a:solidFill>
                  <a:srgbClr val="FFFFFF"/>
                </a:solidFill>
                <a:latin typeface="Calibri"/>
                <a:cs typeface="Calibri"/>
              </a:rPr>
              <a:t>consumption. </a:t>
            </a:r>
            <a:r>
              <a:rPr sz="2400" spc="-5" dirty="0">
                <a:solidFill>
                  <a:srgbClr val="FFFFFF"/>
                </a:solidFill>
                <a:latin typeface="Calibri"/>
                <a:cs typeface="Calibri"/>
              </a:rPr>
              <a:t>He</a:t>
            </a:r>
            <a:r>
              <a:rPr sz="2400" spc="5" dirty="0">
                <a:solidFill>
                  <a:srgbClr val="FFFFFF"/>
                </a:solidFill>
                <a:latin typeface="Calibri"/>
                <a:cs typeface="Calibri"/>
              </a:rPr>
              <a:t> </a:t>
            </a:r>
            <a:r>
              <a:rPr sz="2400" dirty="0">
                <a:solidFill>
                  <a:srgbClr val="FFFFFF"/>
                </a:solidFill>
                <a:latin typeface="Calibri"/>
                <a:cs typeface="Calibri"/>
              </a:rPr>
              <a:t>is </a:t>
            </a:r>
            <a:r>
              <a:rPr sz="2400" spc="-10" dirty="0">
                <a:solidFill>
                  <a:srgbClr val="FFFFFF"/>
                </a:solidFill>
                <a:latin typeface="Calibri"/>
                <a:cs typeface="Calibri"/>
              </a:rPr>
              <a:t>not</a:t>
            </a:r>
            <a:r>
              <a:rPr sz="2400" dirty="0">
                <a:solidFill>
                  <a:srgbClr val="FFFFFF"/>
                </a:solidFill>
                <a:latin typeface="Calibri"/>
                <a:cs typeface="Calibri"/>
              </a:rPr>
              <a:t> an </a:t>
            </a:r>
            <a:r>
              <a:rPr sz="2400" spc="-10" dirty="0">
                <a:solidFill>
                  <a:srgbClr val="FFFFFF"/>
                </a:solidFill>
                <a:latin typeface="Calibri"/>
                <a:cs typeface="Calibri"/>
              </a:rPr>
              <a:t>expert</a:t>
            </a:r>
            <a:r>
              <a:rPr sz="2400" spc="-25" dirty="0">
                <a:solidFill>
                  <a:srgbClr val="FFFFFF"/>
                </a:solidFill>
                <a:latin typeface="Calibri"/>
                <a:cs typeface="Calibri"/>
              </a:rPr>
              <a:t> </a:t>
            </a:r>
            <a:r>
              <a:rPr sz="2400" dirty="0">
                <a:solidFill>
                  <a:srgbClr val="FFFFFF"/>
                </a:solidFill>
                <a:latin typeface="Calibri"/>
                <a:cs typeface="Calibri"/>
              </a:rPr>
              <a:t>in </a:t>
            </a:r>
            <a:r>
              <a:rPr sz="2400" spc="-5" dirty="0">
                <a:solidFill>
                  <a:srgbClr val="FFFFFF"/>
                </a:solidFill>
                <a:latin typeface="Calibri"/>
                <a:cs typeface="Calibri"/>
              </a:rPr>
              <a:t>depression</a:t>
            </a:r>
            <a:r>
              <a:rPr sz="2400" spc="5" dirty="0">
                <a:solidFill>
                  <a:srgbClr val="FFFFFF"/>
                </a:solidFill>
                <a:latin typeface="Calibri"/>
                <a:cs typeface="Calibri"/>
              </a:rPr>
              <a:t> </a:t>
            </a:r>
            <a:r>
              <a:rPr sz="2400" spc="-5" dirty="0">
                <a:solidFill>
                  <a:srgbClr val="FFFFFF"/>
                </a:solidFill>
                <a:latin typeface="Calibri"/>
                <a:cs typeface="Calibri"/>
              </a:rPr>
              <a:t>but </a:t>
            </a:r>
            <a:r>
              <a:rPr sz="2400" spc="-10" dirty="0">
                <a:solidFill>
                  <a:srgbClr val="FFFFFF"/>
                </a:solidFill>
                <a:latin typeface="Calibri"/>
                <a:cs typeface="Calibri"/>
              </a:rPr>
              <a:t>knows</a:t>
            </a:r>
            <a:r>
              <a:rPr sz="2400" spc="-5" dirty="0">
                <a:solidFill>
                  <a:srgbClr val="FFFFFF"/>
                </a:solidFill>
                <a:latin typeface="Calibri"/>
                <a:cs typeface="Calibri"/>
              </a:rPr>
              <a:t> </a:t>
            </a:r>
            <a:r>
              <a:rPr sz="2400" dirty="0">
                <a:solidFill>
                  <a:srgbClr val="FFFFFF"/>
                </a:solidFill>
                <a:latin typeface="Calibri"/>
                <a:cs typeface="Calibri"/>
              </a:rPr>
              <a:t>the </a:t>
            </a:r>
            <a:r>
              <a:rPr sz="2400" spc="5" dirty="0">
                <a:solidFill>
                  <a:srgbClr val="FFFFFF"/>
                </a:solidFill>
                <a:latin typeface="Calibri"/>
                <a:cs typeface="Calibri"/>
              </a:rPr>
              <a:t> </a:t>
            </a:r>
            <a:r>
              <a:rPr sz="2400" spc="-15" dirty="0">
                <a:solidFill>
                  <a:srgbClr val="FFFFFF"/>
                </a:solidFill>
                <a:latin typeface="Calibri"/>
                <a:cs typeface="Calibri"/>
              </a:rPr>
              <a:t>effects</a:t>
            </a:r>
            <a:r>
              <a:rPr sz="2400" dirty="0">
                <a:solidFill>
                  <a:srgbClr val="FFFFFF"/>
                </a:solidFill>
                <a:latin typeface="Calibri"/>
                <a:cs typeface="Calibri"/>
              </a:rPr>
              <a:t> </a:t>
            </a:r>
            <a:r>
              <a:rPr sz="2400" spc="-10" dirty="0">
                <a:solidFill>
                  <a:srgbClr val="FFFFFF"/>
                </a:solidFill>
                <a:latin typeface="Calibri"/>
                <a:cs typeface="Calibri"/>
              </a:rPr>
              <a:t>of</a:t>
            </a:r>
            <a:r>
              <a:rPr sz="2400" spc="5" dirty="0">
                <a:solidFill>
                  <a:srgbClr val="FFFFFF"/>
                </a:solidFill>
                <a:latin typeface="Calibri"/>
                <a:cs typeface="Calibri"/>
              </a:rPr>
              <a:t> </a:t>
            </a:r>
            <a:r>
              <a:rPr sz="2400" dirty="0">
                <a:solidFill>
                  <a:srgbClr val="FFFFFF"/>
                </a:solidFill>
                <a:latin typeface="Calibri"/>
                <a:cs typeface="Calibri"/>
              </a:rPr>
              <a:t>the</a:t>
            </a:r>
            <a:r>
              <a:rPr sz="2400" spc="-10" dirty="0">
                <a:solidFill>
                  <a:srgbClr val="FFFFFF"/>
                </a:solidFill>
                <a:latin typeface="Calibri"/>
                <a:cs typeface="Calibri"/>
              </a:rPr>
              <a:t> alcohol</a:t>
            </a:r>
            <a:r>
              <a:rPr sz="2400" dirty="0">
                <a:solidFill>
                  <a:srgbClr val="FFFFFF"/>
                </a:solidFill>
                <a:latin typeface="Calibri"/>
                <a:cs typeface="Calibri"/>
              </a:rPr>
              <a:t> will</a:t>
            </a:r>
            <a:r>
              <a:rPr sz="2400" spc="-20" dirty="0">
                <a:solidFill>
                  <a:srgbClr val="FFFFFF"/>
                </a:solidFill>
                <a:latin typeface="Calibri"/>
                <a:cs typeface="Calibri"/>
              </a:rPr>
              <a:t> </a:t>
            </a:r>
            <a:r>
              <a:rPr sz="2400" spc="-5" dirty="0">
                <a:solidFill>
                  <a:srgbClr val="FFFFFF"/>
                </a:solidFill>
                <a:latin typeface="Calibri"/>
                <a:cs typeface="Calibri"/>
              </a:rPr>
              <a:t>wear</a:t>
            </a:r>
            <a:r>
              <a:rPr sz="2400" spc="-15" dirty="0">
                <a:solidFill>
                  <a:srgbClr val="FFFFFF"/>
                </a:solidFill>
                <a:latin typeface="Calibri"/>
                <a:cs typeface="Calibri"/>
              </a:rPr>
              <a:t> </a:t>
            </a:r>
            <a:r>
              <a:rPr sz="2400" spc="-50" dirty="0">
                <a:solidFill>
                  <a:srgbClr val="FFFFFF"/>
                </a:solidFill>
                <a:latin typeface="Calibri"/>
                <a:cs typeface="Calibri"/>
              </a:rPr>
              <a:t>off.</a:t>
            </a:r>
            <a:r>
              <a:rPr sz="2400" spc="-5" dirty="0">
                <a:solidFill>
                  <a:srgbClr val="FFFFFF"/>
                </a:solidFill>
                <a:latin typeface="Calibri"/>
                <a:cs typeface="Calibri"/>
              </a:rPr>
              <a:t> </a:t>
            </a:r>
            <a:r>
              <a:rPr sz="2400" dirty="0">
                <a:solidFill>
                  <a:srgbClr val="FFFFFF"/>
                </a:solidFill>
                <a:latin typeface="Calibri"/>
                <a:cs typeface="Calibri"/>
              </a:rPr>
              <a:t>He </a:t>
            </a:r>
            <a:r>
              <a:rPr sz="2400" spc="-15" dirty="0">
                <a:solidFill>
                  <a:srgbClr val="FFFFFF"/>
                </a:solidFill>
                <a:latin typeface="Calibri"/>
                <a:cs typeface="Calibri"/>
              </a:rPr>
              <a:t>orders</a:t>
            </a:r>
            <a:r>
              <a:rPr sz="2400" spc="-5" dirty="0">
                <a:solidFill>
                  <a:srgbClr val="FFFFFF"/>
                </a:solidFill>
                <a:latin typeface="Calibri"/>
                <a:cs typeface="Calibri"/>
              </a:rPr>
              <a:t> </a:t>
            </a:r>
            <a:r>
              <a:rPr sz="2400" dirty="0">
                <a:solidFill>
                  <a:srgbClr val="FFFFFF"/>
                </a:solidFill>
                <a:latin typeface="Calibri"/>
                <a:cs typeface="Calibri"/>
              </a:rPr>
              <a:t>a</a:t>
            </a:r>
            <a:r>
              <a:rPr sz="2400" spc="-20" dirty="0">
                <a:solidFill>
                  <a:srgbClr val="FFFFFF"/>
                </a:solidFill>
                <a:latin typeface="Calibri"/>
                <a:cs typeface="Calibri"/>
              </a:rPr>
              <a:t> </a:t>
            </a:r>
            <a:r>
              <a:rPr sz="2400" spc="-15" dirty="0">
                <a:solidFill>
                  <a:srgbClr val="FFFFFF"/>
                </a:solidFill>
                <a:latin typeface="Calibri"/>
                <a:cs typeface="Calibri"/>
              </a:rPr>
              <a:t>psychiatric</a:t>
            </a:r>
            <a:r>
              <a:rPr sz="2400" spc="-10" dirty="0">
                <a:solidFill>
                  <a:srgbClr val="FFFFFF"/>
                </a:solidFill>
                <a:latin typeface="Calibri"/>
                <a:cs typeface="Calibri"/>
              </a:rPr>
              <a:t> consult</a:t>
            </a:r>
            <a:r>
              <a:rPr sz="2400" spc="-5" dirty="0">
                <a:solidFill>
                  <a:srgbClr val="FFFFFF"/>
                </a:solidFill>
                <a:latin typeface="Calibri"/>
                <a:cs typeface="Calibri"/>
              </a:rPr>
              <a:t> </a:t>
            </a:r>
            <a:r>
              <a:rPr sz="2400" dirty="0">
                <a:solidFill>
                  <a:srgbClr val="FFFFFF"/>
                </a:solidFill>
                <a:latin typeface="Calibri"/>
                <a:cs typeface="Calibri"/>
              </a:rPr>
              <a:t>and</a:t>
            </a:r>
            <a:r>
              <a:rPr sz="2400" spc="-5" dirty="0">
                <a:solidFill>
                  <a:srgbClr val="FFFFFF"/>
                </a:solidFill>
                <a:latin typeface="Calibri"/>
                <a:cs typeface="Calibri"/>
              </a:rPr>
              <a:t> </a:t>
            </a:r>
            <a:r>
              <a:rPr sz="2400" dirty="0">
                <a:solidFill>
                  <a:srgbClr val="FFFFFF"/>
                </a:solidFill>
                <a:latin typeface="Calibri"/>
                <a:cs typeface="Calibri"/>
              </a:rPr>
              <a:t>admits </a:t>
            </a:r>
            <a:r>
              <a:rPr sz="2400" spc="5" dirty="0">
                <a:solidFill>
                  <a:srgbClr val="FFFFFF"/>
                </a:solidFill>
                <a:latin typeface="Calibri"/>
                <a:cs typeface="Calibri"/>
              </a:rPr>
              <a:t> </a:t>
            </a:r>
            <a:r>
              <a:rPr sz="2400" dirty="0">
                <a:solidFill>
                  <a:srgbClr val="FFFFFF"/>
                </a:solidFill>
                <a:latin typeface="Calibri"/>
                <a:cs typeface="Calibri"/>
              </a:rPr>
              <a:t>Jane</a:t>
            </a:r>
            <a:r>
              <a:rPr sz="2400" spc="-15" dirty="0">
                <a:solidFill>
                  <a:srgbClr val="FFFFFF"/>
                </a:solidFill>
                <a:latin typeface="Calibri"/>
                <a:cs typeface="Calibri"/>
              </a:rPr>
              <a:t> to</a:t>
            </a:r>
            <a:r>
              <a:rPr sz="2400" spc="-10" dirty="0">
                <a:solidFill>
                  <a:srgbClr val="FFFFFF"/>
                </a:solidFill>
                <a:latin typeface="Calibri"/>
                <a:cs typeface="Calibri"/>
              </a:rPr>
              <a:t> </a:t>
            </a:r>
            <a:r>
              <a:rPr sz="2400" dirty="0">
                <a:solidFill>
                  <a:srgbClr val="FFFFFF"/>
                </a:solidFill>
                <a:latin typeface="Calibri"/>
                <a:cs typeface="Calibri"/>
              </a:rPr>
              <a:t>the </a:t>
            </a:r>
            <a:r>
              <a:rPr sz="2400" spc="-10" dirty="0">
                <a:solidFill>
                  <a:srgbClr val="FFFFFF"/>
                </a:solidFill>
                <a:latin typeface="Calibri"/>
                <a:cs typeface="Calibri"/>
              </a:rPr>
              <a:t>substance </a:t>
            </a:r>
            <a:r>
              <a:rPr sz="2400" dirty="0">
                <a:solidFill>
                  <a:srgbClr val="FFFFFF"/>
                </a:solidFill>
                <a:latin typeface="Calibri"/>
                <a:cs typeface="Calibri"/>
              </a:rPr>
              <a:t>abuse</a:t>
            </a:r>
            <a:r>
              <a:rPr sz="2400" spc="-5" dirty="0">
                <a:solidFill>
                  <a:srgbClr val="FFFFFF"/>
                </a:solidFill>
                <a:latin typeface="Calibri"/>
                <a:cs typeface="Calibri"/>
              </a:rPr>
              <a:t> </a:t>
            </a:r>
            <a:r>
              <a:rPr sz="2400" spc="-15" dirty="0">
                <a:solidFill>
                  <a:srgbClr val="FFFFFF"/>
                </a:solidFill>
                <a:latin typeface="Calibri"/>
                <a:cs typeface="Calibri"/>
              </a:rPr>
              <a:t>ward.</a:t>
            </a:r>
            <a:endParaRPr sz="2400">
              <a:latin typeface="Calibri"/>
              <a:cs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29698" name="Picture 2" descr="Lady Justice Illustrations, Royalty-Free Vector Graphics &amp;amp; Clip Art - iStock">
            <a:extLst>
              <a:ext uri="{FF2B5EF4-FFF2-40B4-BE49-F238E27FC236}">
                <a16:creationId xmlns:a16="http://schemas.microsoft.com/office/drawing/2014/main" id="{005280CD-F177-47B7-9F6E-56983889F3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471" b="1096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F28C5E77-0080-4457-B42A-3E5420A7C8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DE6F2CF7-0423-4CC7-90FD-1FEBA0CA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712912" y="2125133"/>
            <a:ext cx="8736013" cy="2607734"/>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tx1"/>
              </a:solidFill>
            </a:endParaRPr>
          </a:p>
        </p:txBody>
      </p:sp>
      <p:sp>
        <p:nvSpPr>
          <p:cNvPr id="2" name="Title 1">
            <a:extLst>
              <a:ext uri="{FF2B5EF4-FFF2-40B4-BE49-F238E27FC236}">
                <a16:creationId xmlns:a16="http://schemas.microsoft.com/office/drawing/2014/main" id="{0DE3AA26-1F41-4B95-8870-5B26C4F2D48E}"/>
              </a:ext>
            </a:extLst>
          </p:cNvPr>
          <p:cNvSpPr>
            <a:spLocks noGrp="1"/>
          </p:cNvSpPr>
          <p:nvPr>
            <p:ph type="title"/>
          </p:nvPr>
        </p:nvSpPr>
        <p:spPr>
          <a:xfrm>
            <a:off x="1922991" y="2298700"/>
            <a:ext cx="8347076" cy="1595952"/>
          </a:xfrm>
        </p:spPr>
        <p:txBody>
          <a:bodyPr vert="horz" lIns="91440" tIns="45720" rIns="91440" bIns="45720" rtlCol="0" anchor="b">
            <a:normAutofit/>
          </a:bodyPr>
          <a:lstStyle/>
          <a:p>
            <a:pPr algn="ctr"/>
            <a:r>
              <a:rPr lang="en-US" sz="4800"/>
              <a:t>PART THREE - LEGAL</a:t>
            </a:r>
          </a:p>
        </p:txBody>
      </p:sp>
      <p:sp>
        <p:nvSpPr>
          <p:cNvPr id="3" name="Text Placeholder 2">
            <a:extLst>
              <a:ext uri="{FF2B5EF4-FFF2-40B4-BE49-F238E27FC236}">
                <a16:creationId xmlns:a16="http://schemas.microsoft.com/office/drawing/2014/main" id="{E67C3E0E-8FAA-4DE5-8E6B-4C4D0AE73E08}"/>
              </a:ext>
            </a:extLst>
          </p:cNvPr>
          <p:cNvSpPr>
            <a:spLocks noGrp="1"/>
          </p:cNvSpPr>
          <p:nvPr>
            <p:ph type="body" idx="1"/>
          </p:nvPr>
        </p:nvSpPr>
        <p:spPr>
          <a:xfrm>
            <a:off x="1918758" y="3894653"/>
            <a:ext cx="8355542" cy="664647"/>
          </a:xfrm>
        </p:spPr>
        <p:txBody>
          <a:bodyPr vert="horz" lIns="91440" tIns="45720" rIns="91440" bIns="45720" rtlCol="0" anchor="t">
            <a:normAutofit/>
          </a:bodyPr>
          <a:lstStyle/>
          <a:p>
            <a:pPr algn="ctr"/>
            <a:endParaRPr lang="en-US" sz="1800"/>
          </a:p>
        </p:txBody>
      </p:sp>
    </p:spTree>
    <p:extLst>
      <p:ext uri="{BB962C8B-B14F-4D97-AF65-F5344CB8AC3E}">
        <p14:creationId xmlns:p14="http://schemas.microsoft.com/office/powerpoint/2010/main" val="1444701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p:txBody>
          <a:bodyPr>
            <a:normAutofit/>
          </a:bodyPr>
          <a:lstStyle/>
          <a:p>
            <a:pPr marL="0" indent="0">
              <a:buNone/>
            </a:pPr>
            <a:r>
              <a:rPr lang="en-US" sz="3600" dirty="0"/>
              <a:t>If we’re lucky, scary events like these may never happen in our workspace. Or perhaps it did. We have discussed the skills needed to diffuse a possible assault before it happens, now let’s talk about how we could protect ourselves before and after an incident occurs under the law.</a:t>
            </a:r>
            <a:endParaRPr lang="en-PH" sz="3600" dirty="0"/>
          </a:p>
        </p:txBody>
      </p:sp>
    </p:spTree>
    <p:extLst>
      <p:ext uri="{BB962C8B-B14F-4D97-AF65-F5344CB8AC3E}">
        <p14:creationId xmlns:p14="http://schemas.microsoft.com/office/powerpoint/2010/main" val="18388351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p:txBody>
          <a:bodyPr>
            <a:normAutofit/>
          </a:bodyPr>
          <a:lstStyle/>
          <a:p>
            <a:pPr marL="0" indent="0">
              <a:buNone/>
            </a:pPr>
            <a:r>
              <a:rPr lang="en-US" sz="4000" dirty="0"/>
              <a:t>In 1993, a law was created to require all hospital employees to receive training in various security topics, such as aggression and violence, and verbal and physical maneuvers to diffuse of avoid violent behavior on a continuing basis.</a:t>
            </a:r>
          </a:p>
        </p:txBody>
      </p:sp>
    </p:spTree>
    <p:extLst>
      <p:ext uri="{BB962C8B-B14F-4D97-AF65-F5344CB8AC3E}">
        <p14:creationId xmlns:p14="http://schemas.microsoft.com/office/powerpoint/2010/main" val="77882081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a:xfrm>
            <a:off x="685801" y="2142067"/>
            <a:ext cx="5410199" cy="3649133"/>
          </a:xfrm>
        </p:spPr>
        <p:txBody>
          <a:bodyPr>
            <a:normAutofit fontScale="77500" lnSpcReduction="20000"/>
          </a:bodyPr>
          <a:lstStyle/>
          <a:p>
            <a:pPr marL="0" indent="0">
              <a:buNone/>
            </a:pPr>
            <a:r>
              <a:rPr lang="en-US" sz="3600" dirty="0"/>
              <a:t>The law also mandates that any act of assault or battery against any on-duty personnel (including janitors) be reported to a local law-enforcement agency within three days of the incident. Anyone knowingly interfering with the reporting process WILL be charged with a misdemeanor.</a:t>
            </a:r>
          </a:p>
        </p:txBody>
      </p:sp>
      <p:pic>
        <p:nvPicPr>
          <p:cNvPr id="30722" name="Picture 2" descr="Why Battery Is Actually Charged as Assault in Texas - Fulgham Law Firm">
            <a:extLst>
              <a:ext uri="{FF2B5EF4-FFF2-40B4-BE49-F238E27FC236}">
                <a16:creationId xmlns:a16="http://schemas.microsoft.com/office/drawing/2014/main" id="{C466113A-6EE8-4DB7-BE04-D846F2901F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392891"/>
            <a:ext cx="4721226" cy="314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4205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p:txBody>
          <a:bodyPr>
            <a:normAutofit lnSpcReduction="10000"/>
          </a:bodyPr>
          <a:lstStyle/>
          <a:p>
            <a:pPr marL="0" indent="0">
              <a:buNone/>
            </a:pPr>
            <a:r>
              <a:rPr lang="en-US" sz="4000" dirty="0"/>
              <a:t>Though focused on hospital settings – especially the emergency department, which is VERY public and open 24/7 – this law was passed under the recognition that violence was an escalating problem in emergency departments not only in California but nationwide. </a:t>
            </a:r>
          </a:p>
        </p:txBody>
      </p:sp>
    </p:spTree>
    <p:extLst>
      <p:ext uri="{BB962C8B-B14F-4D97-AF65-F5344CB8AC3E}">
        <p14:creationId xmlns:p14="http://schemas.microsoft.com/office/powerpoint/2010/main" val="12330525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a:xfrm>
            <a:off x="685801" y="2142067"/>
            <a:ext cx="5410199" cy="3649133"/>
          </a:xfrm>
        </p:spPr>
        <p:txBody>
          <a:bodyPr>
            <a:normAutofit fontScale="85000" lnSpcReduction="20000"/>
          </a:bodyPr>
          <a:lstStyle/>
          <a:p>
            <a:pPr marL="0" indent="0">
              <a:buNone/>
            </a:pPr>
            <a:r>
              <a:rPr lang="en-US" sz="4000" dirty="0"/>
              <a:t>Nurses and other healthcare workers in emergency rooms, psychiatric hospitals, and community mental health clinics have died from violent situations on-duty within the past few years when this law was only a bill.</a:t>
            </a:r>
          </a:p>
        </p:txBody>
      </p:sp>
      <p:pic>
        <p:nvPicPr>
          <p:cNvPr id="31746" name="Picture 2" descr="ER Nurse | Salary &amp;amp; Job Description | EveryNurse.org">
            <a:extLst>
              <a:ext uri="{FF2B5EF4-FFF2-40B4-BE49-F238E27FC236}">
                <a16:creationId xmlns:a16="http://schemas.microsoft.com/office/drawing/2014/main" id="{03EEC4F7-511D-440C-A64C-96658BB64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556933"/>
            <a:ext cx="500369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59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1905000"/>
            <a:ext cx="5331460" cy="4262064"/>
          </a:xfrm>
          <a:prstGeom prst="rect">
            <a:avLst/>
          </a:prstGeom>
        </p:spPr>
        <p:txBody>
          <a:bodyPr vert="horz" wrap="square" lIns="0" tIns="75565" rIns="0" bIns="0" rtlCol="0">
            <a:spAutoFit/>
          </a:bodyPr>
          <a:lstStyle/>
          <a:p>
            <a:pPr marL="12700" marR="5080">
              <a:spcBef>
                <a:spcPts val="595"/>
              </a:spcBef>
            </a:pPr>
            <a:r>
              <a:rPr lang="en-US" sz="2800" spc="-5" dirty="0">
                <a:solidFill>
                  <a:srgbClr val="FFFFFF"/>
                </a:solidFill>
                <a:latin typeface="Calibri"/>
                <a:cs typeface="Calibri"/>
              </a:rPr>
              <a:t>The plan may include, but shall not be limited to, security considerations relating to all of the following:</a:t>
            </a:r>
          </a:p>
          <a:p>
            <a:pPr marL="12700" marR="5080">
              <a:spcBef>
                <a:spcPts val="595"/>
              </a:spcBef>
            </a:pPr>
            <a:r>
              <a:rPr lang="en-US" sz="2800" spc="-5" dirty="0">
                <a:solidFill>
                  <a:srgbClr val="FFFFFF"/>
                </a:solidFill>
                <a:latin typeface="Calibri"/>
                <a:cs typeface="Calibri"/>
              </a:rPr>
              <a:t>   (1) Physical layout</a:t>
            </a:r>
          </a:p>
          <a:p>
            <a:pPr marL="12700" marR="5080">
              <a:spcBef>
                <a:spcPts val="595"/>
              </a:spcBef>
            </a:pPr>
            <a:r>
              <a:rPr lang="en-US" sz="2800" spc="-5" dirty="0">
                <a:solidFill>
                  <a:srgbClr val="FFFFFF"/>
                </a:solidFill>
                <a:latin typeface="Calibri"/>
                <a:cs typeface="Calibri"/>
              </a:rPr>
              <a:t>   (2) Staffing</a:t>
            </a:r>
          </a:p>
          <a:p>
            <a:pPr marL="12700" marR="5080">
              <a:spcBef>
                <a:spcPts val="595"/>
              </a:spcBef>
            </a:pPr>
            <a:r>
              <a:rPr lang="en-US" sz="2800" spc="-5" dirty="0">
                <a:solidFill>
                  <a:srgbClr val="FFFFFF"/>
                </a:solidFill>
                <a:latin typeface="Calibri"/>
                <a:cs typeface="Calibri"/>
              </a:rPr>
              <a:t>   (3) Security personnel availability</a:t>
            </a:r>
          </a:p>
          <a:p>
            <a:pPr marL="12700" marR="5080">
              <a:spcBef>
                <a:spcPts val="595"/>
              </a:spcBef>
            </a:pPr>
            <a:r>
              <a:rPr lang="en-US" sz="2800" spc="-5" dirty="0">
                <a:solidFill>
                  <a:srgbClr val="FFFFFF"/>
                </a:solidFill>
                <a:latin typeface="Calibri"/>
                <a:cs typeface="Calibri"/>
              </a:rPr>
              <a:t>   (4) Policy and training related to appropriate responses to violent acts</a:t>
            </a:r>
            <a:endParaRPr lang="en-US" sz="2800" dirty="0">
              <a:latin typeface="Calibri"/>
              <a:cs typeface="Calibri"/>
            </a:endParaRPr>
          </a:p>
        </p:txBody>
      </p:sp>
      <p:pic>
        <p:nvPicPr>
          <p:cNvPr id="1026" name="Picture 2" descr="Marketing Plan: What Is It?">
            <a:extLst>
              <a:ext uri="{FF2B5EF4-FFF2-40B4-BE49-F238E27FC236}">
                <a16:creationId xmlns:a16="http://schemas.microsoft.com/office/drawing/2014/main" id="{E32E5356-566D-42E4-B708-9C35ADC958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25" t="22950" r="15000" b="14903"/>
          <a:stretch/>
        </p:blipFill>
        <p:spPr bwMode="auto">
          <a:xfrm>
            <a:off x="6403409" y="2209800"/>
            <a:ext cx="5024051" cy="3385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082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p:txBody>
          <a:bodyPr>
            <a:normAutofit lnSpcReduction="10000"/>
          </a:bodyPr>
          <a:lstStyle/>
          <a:p>
            <a:pPr marL="0" indent="0">
              <a:buNone/>
            </a:pPr>
            <a:r>
              <a:rPr lang="en-US" sz="3200" dirty="0"/>
              <a:t>Before 1993, the number of incidents in ANY type of health care facility was in greater numbers than was documented because of the failure to report or failure to maintain records of said reports. In 1991, a national survey of emergency room nurses found that only two-thirds of them reported at least ONE assault during their careers, and over one-third HAVE BEEN ASSAULTED at LEAST once the previous year.</a:t>
            </a:r>
          </a:p>
        </p:txBody>
      </p:sp>
    </p:spTree>
    <p:extLst>
      <p:ext uri="{BB962C8B-B14F-4D97-AF65-F5344CB8AC3E}">
        <p14:creationId xmlns:p14="http://schemas.microsoft.com/office/powerpoint/2010/main" val="23133590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a:xfrm>
            <a:off x="685801" y="1862666"/>
            <a:ext cx="10131425" cy="2353733"/>
          </a:xfrm>
        </p:spPr>
        <p:txBody>
          <a:bodyPr>
            <a:normAutofit/>
          </a:bodyPr>
          <a:lstStyle/>
          <a:p>
            <a:pPr marL="0" indent="0">
              <a:buNone/>
            </a:pPr>
            <a:r>
              <a:rPr lang="en-US" sz="3200" dirty="0"/>
              <a:t>Patients and employees should be ensured a safe environment. Regular employee training and appropriate safety measures should be put in place to minimize risk affecting all people in a health care environment.</a:t>
            </a:r>
          </a:p>
        </p:txBody>
      </p:sp>
      <p:pic>
        <p:nvPicPr>
          <p:cNvPr id="32772" name="Picture 4" descr="Safety starts with the right attitude and behaviour">
            <a:extLst>
              <a:ext uri="{FF2B5EF4-FFF2-40B4-BE49-F238E27FC236}">
                <a16:creationId xmlns:a16="http://schemas.microsoft.com/office/drawing/2014/main" id="{E3EE0089-7E94-4541-918D-3479BF8B0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419600"/>
            <a:ext cx="3810000" cy="167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6340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p:txBody>
          <a:bodyPr>
            <a:normAutofit/>
          </a:bodyPr>
          <a:lstStyle/>
          <a:p>
            <a:pPr marL="0" indent="0">
              <a:buNone/>
            </a:pPr>
            <a:r>
              <a:rPr lang="en-US" sz="2800" dirty="0"/>
              <a:t>By July 1995, it was required that there should be an individual or a committee responsible for developing a security plan. Hospitals should have sufficient staff to provide security pursuant to the security plan developed. These people are to be made up of the medical staff (e.g., nurse practitioners, physician assistants). People assigned to provide security SHOULD BE TRAINED FOR SECURITY AND RECEIVE REGULAR TRAINING SESSIONS.</a:t>
            </a:r>
          </a:p>
        </p:txBody>
      </p:sp>
    </p:spTree>
    <p:extLst>
      <p:ext uri="{BB962C8B-B14F-4D97-AF65-F5344CB8AC3E}">
        <p14:creationId xmlns:p14="http://schemas.microsoft.com/office/powerpoint/2010/main" val="3161838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a:xfrm>
            <a:off x="685801" y="2142067"/>
            <a:ext cx="5410199" cy="3649133"/>
          </a:xfrm>
        </p:spPr>
        <p:txBody>
          <a:bodyPr>
            <a:normAutofit fontScale="85000" lnSpcReduction="20000"/>
          </a:bodyPr>
          <a:lstStyle/>
          <a:p>
            <a:pPr marL="0" indent="0">
              <a:buNone/>
            </a:pPr>
            <a:r>
              <a:rPr lang="en-US" sz="4000" dirty="0"/>
              <a:t>All hospitals were required to conduct a security and safety assessment, and, using this assessment, devise a plan that’ll protect personnel, patients, and visitors from possible aggressive or violent behavior in the future.</a:t>
            </a:r>
          </a:p>
        </p:txBody>
      </p:sp>
      <p:pic>
        <p:nvPicPr>
          <p:cNvPr id="33794" name="Picture 2" descr="Why You Need a Documented Safety Program | Avitus Group">
            <a:extLst>
              <a:ext uri="{FF2B5EF4-FFF2-40B4-BE49-F238E27FC236}">
                <a16:creationId xmlns:a16="http://schemas.microsoft.com/office/drawing/2014/main" id="{C88D5EAB-768C-44D7-A666-44669CD77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27186"/>
            <a:ext cx="5410199" cy="407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2209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a:xfrm>
            <a:off x="685801" y="2142067"/>
            <a:ext cx="5410199" cy="3649133"/>
          </a:xfrm>
        </p:spPr>
        <p:txBody>
          <a:bodyPr>
            <a:normAutofit/>
          </a:bodyPr>
          <a:lstStyle/>
          <a:p>
            <a:pPr marL="0" indent="0">
              <a:buNone/>
            </a:pPr>
            <a:r>
              <a:rPr lang="en-US" sz="2400" dirty="0"/>
              <a:t>Assessment includes (but not limited to):</a:t>
            </a:r>
          </a:p>
          <a:p>
            <a:pPr marL="514350" indent="-514350">
              <a:buFont typeface="+mj-lt"/>
              <a:buAutoNum type="arabicPeriod"/>
            </a:pPr>
            <a:r>
              <a:rPr lang="en-US" sz="2400" dirty="0"/>
              <a:t>The physical layout of the facility</a:t>
            </a:r>
          </a:p>
          <a:p>
            <a:pPr marL="514350" indent="-514350">
              <a:buFont typeface="+mj-lt"/>
              <a:buAutoNum type="arabicPeriod"/>
            </a:pPr>
            <a:r>
              <a:rPr lang="en-US" sz="2400" dirty="0"/>
              <a:t>Tracking and examining trends of prior events of aggressive behavior</a:t>
            </a:r>
          </a:p>
          <a:p>
            <a:pPr marL="514350" indent="-514350">
              <a:buFont typeface="+mj-lt"/>
              <a:buAutoNum type="arabicPeriod"/>
            </a:pPr>
            <a:r>
              <a:rPr lang="en-US" sz="2400" dirty="0"/>
              <a:t>Tracking examining the RESPONSE to prior events of aggressive behavior</a:t>
            </a:r>
          </a:p>
          <a:p>
            <a:pPr marL="514350" indent="-514350">
              <a:buFont typeface="+mj-lt"/>
              <a:buAutoNum type="arabicPeriod"/>
            </a:pPr>
            <a:r>
              <a:rPr lang="en-US" sz="2400" dirty="0"/>
              <a:t>Availability of security personnel</a:t>
            </a:r>
          </a:p>
        </p:txBody>
      </p:sp>
      <p:pic>
        <p:nvPicPr>
          <p:cNvPr id="34818" name="Picture 2" descr="Hospital definition and meaning | Collins English Dictionary">
            <a:extLst>
              <a:ext uri="{FF2B5EF4-FFF2-40B4-BE49-F238E27FC236}">
                <a16:creationId xmlns:a16="http://schemas.microsoft.com/office/drawing/2014/main" id="{B8279091-B898-42A1-BE41-1E1A2D4E7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378339"/>
            <a:ext cx="4762501" cy="317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347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a:xfrm>
            <a:off x="685801" y="2142067"/>
            <a:ext cx="5410199" cy="3649133"/>
          </a:xfrm>
        </p:spPr>
        <p:txBody>
          <a:bodyPr>
            <a:normAutofit fontScale="85000" lnSpcReduction="20000"/>
          </a:bodyPr>
          <a:lstStyle/>
          <a:p>
            <a:pPr marL="0" indent="0">
              <a:buNone/>
            </a:pPr>
            <a:r>
              <a:rPr lang="en-US" sz="3600" dirty="0"/>
              <a:t>The person or people involved should consider and adopt any guidelines on violence set by their state’s Division of Occupational Safety and Health and the federal Occupational Safety and Health Administration when making their assessments.</a:t>
            </a:r>
          </a:p>
        </p:txBody>
      </p:sp>
      <p:pic>
        <p:nvPicPr>
          <p:cNvPr id="35842" name="Picture 2" descr="OSHA updates guidance on COVID-19 | Safety+Health Magazine">
            <a:extLst>
              <a:ext uri="{FF2B5EF4-FFF2-40B4-BE49-F238E27FC236}">
                <a16:creationId xmlns:a16="http://schemas.microsoft.com/office/drawing/2014/main" id="{1BD2263F-69AB-4DA2-B484-D765652F6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2494"/>
            <a:ext cx="5257799" cy="336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1414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p:txBody>
          <a:bodyPr numCol="1">
            <a:normAutofit lnSpcReduction="10000"/>
          </a:bodyPr>
          <a:lstStyle/>
          <a:p>
            <a:pPr marL="0" indent="0">
              <a:buNone/>
            </a:pPr>
            <a:r>
              <a:rPr lang="en-US" sz="3200" dirty="0"/>
              <a:t>These generally call for familiarity with:</a:t>
            </a:r>
          </a:p>
          <a:p>
            <a:r>
              <a:rPr lang="en-US" sz="3200" dirty="0"/>
              <a:t>General safety measures</a:t>
            </a:r>
          </a:p>
          <a:p>
            <a:r>
              <a:rPr lang="en-US" sz="3200" dirty="0"/>
              <a:t>Personal safety measures</a:t>
            </a:r>
          </a:p>
          <a:p>
            <a:r>
              <a:rPr lang="en-US" sz="3200" dirty="0"/>
              <a:t>Facility organization</a:t>
            </a:r>
          </a:p>
          <a:p>
            <a:r>
              <a:rPr lang="en-US" sz="3200" dirty="0"/>
              <a:t>Protective devices, such as alarms and access control</a:t>
            </a:r>
          </a:p>
          <a:p>
            <a:r>
              <a:rPr lang="en-US" sz="3200" dirty="0"/>
              <a:t>The handling of “disturbed” patients, visitors, and staff</a:t>
            </a:r>
          </a:p>
        </p:txBody>
      </p:sp>
    </p:spTree>
    <p:extLst>
      <p:ext uri="{BB962C8B-B14F-4D97-AF65-F5344CB8AC3E}">
        <p14:creationId xmlns:p14="http://schemas.microsoft.com/office/powerpoint/2010/main" val="34670651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p:txBody>
          <a:bodyPr numCol="1">
            <a:normAutofit fontScale="92500" lnSpcReduction="20000"/>
          </a:bodyPr>
          <a:lstStyle/>
          <a:p>
            <a:r>
              <a:rPr lang="en-US" sz="2800" dirty="0"/>
              <a:t>How to obtain patient history from a patient with a history of violent behavior</a:t>
            </a:r>
          </a:p>
          <a:p>
            <a:r>
              <a:rPr lang="en-US" sz="2800" dirty="0"/>
              <a:t>Identification and prediction of aggressive and violent behavior</a:t>
            </a:r>
          </a:p>
          <a:p>
            <a:r>
              <a:rPr lang="en-US" sz="2800" dirty="0"/>
              <a:t>The assault cycle</a:t>
            </a:r>
          </a:p>
          <a:p>
            <a:r>
              <a:rPr lang="en-US" sz="2800" dirty="0"/>
              <a:t>Restraining techniques</a:t>
            </a:r>
          </a:p>
          <a:p>
            <a:r>
              <a:rPr lang="en-US" sz="2800" dirty="0"/>
              <a:t>Documenting and reporting crimes, including not disturbing a crime scene</a:t>
            </a:r>
          </a:p>
          <a:p>
            <a:r>
              <a:rPr lang="en-US" sz="2800" dirty="0"/>
              <a:t>Available resources for employees for coping with stressful events, such as employee assistance programs, stress debriefing, therapy, etc.</a:t>
            </a:r>
          </a:p>
        </p:txBody>
      </p:sp>
    </p:spTree>
    <p:extLst>
      <p:ext uri="{BB962C8B-B14F-4D97-AF65-F5344CB8AC3E}">
        <p14:creationId xmlns:p14="http://schemas.microsoft.com/office/powerpoint/2010/main" val="41147150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a:xfrm>
            <a:off x="685801" y="2142067"/>
            <a:ext cx="5410199" cy="3649133"/>
          </a:xfrm>
        </p:spPr>
        <p:txBody>
          <a:bodyPr numCol="1">
            <a:normAutofit/>
          </a:bodyPr>
          <a:lstStyle/>
          <a:p>
            <a:pPr marL="0" indent="0">
              <a:buNone/>
            </a:pPr>
            <a:r>
              <a:rPr lang="en-US" sz="3600" dirty="0"/>
              <a:t>Temporary workers within the health care setting must be required to be briefed on the security plan of their current workplace for consistency.</a:t>
            </a:r>
          </a:p>
        </p:txBody>
      </p:sp>
      <p:pic>
        <p:nvPicPr>
          <p:cNvPr id="36866" name="Picture 2" descr="Briefing meeting and business training banner Vector Image">
            <a:extLst>
              <a:ext uri="{FF2B5EF4-FFF2-40B4-BE49-F238E27FC236}">
                <a16:creationId xmlns:a16="http://schemas.microsoft.com/office/drawing/2014/main" id="{81A1099A-8BE6-4792-A8C7-6F2A371B62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111"/>
          <a:stretch/>
        </p:blipFill>
        <p:spPr bwMode="auto">
          <a:xfrm>
            <a:off x="6640774" y="2482662"/>
            <a:ext cx="4205355" cy="296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368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a:xfrm>
            <a:off x="685801" y="2142067"/>
            <a:ext cx="5410199" cy="3649133"/>
          </a:xfrm>
        </p:spPr>
        <p:txBody>
          <a:bodyPr numCol="1">
            <a:normAutofit fontScale="85000" lnSpcReduction="20000"/>
          </a:bodyPr>
          <a:lstStyle/>
          <a:p>
            <a:pPr marL="0" indent="0">
              <a:buNone/>
            </a:pPr>
            <a:r>
              <a:rPr lang="en-US" sz="3600" dirty="0"/>
              <a:t>Under the Welfare and Institutions Code, the factors to be considered by the negotiating party involved in drawing up contracts should not be construed to preempt state law or regulations affecting temporary workers in hospitals or any medical facility.</a:t>
            </a:r>
          </a:p>
        </p:txBody>
      </p:sp>
      <p:pic>
        <p:nvPicPr>
          <p:cNvPr id="38914" name="Picture 2" descr="California Welfare and Institutions Code by Naveen R">
            <a:extLst>
              <a:ext uri="{FF2B5EF4-FFF2-40B4-BE49-F238E27FC236}">
                <a16:creationId xmlns:a16="http://schemas.microsoft.com/office/drawing/2014/main" id="{98611648-578C-448D-B757-F740A2069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399" y="1528233"/>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84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2171445"/>
            <a:ext cx="9884410" cy="3092513"/>
          </a:xfrm>
          <a:prstGeom prst="rect">
            <a:avLst/>
          </a:prstGeom>
        </p:spPr>
        <p:txBody>
          <a:bodyPr vert="horz" wrap="square" lIns="0" tIns="75565" rIns="0" bIns="0" rtlCol="0">
            <a:spAutoFit/>
          </a:bodyPr>
          <a:lstStyle/>
          <a:p>
            <a:pPr marL="12700" marR="5080">
              <a:spcBef>
                <a:spcPts val="595"/>
              </a:spcBef>
            </a:pPr>
            <a:r>
              <a:rPr lang="en-US" sz="2800" spc="-5" dirty="0">
                <a:solidFill>
                  <a:srgbClr val="FFFFFF"/>
                </a:solidFill>
                <a:latin typeface="Calibri"/>
                <a:cs typeface="Calibri"/>
              </a:rPr>
              <a:t>In developing this plan, the hospital shall consider any guidelines or standards on violence in health care facilities issued by the state department, the Division of Occupational Safety and Health, and the federal Occupational Safety and Health Administration. As part of the security plan, a hospital shall adopt security policies including, but not limited to, personnel training policies designed to protect personnel, patients, and visitors from aggressive or violent behavior.</a:t>
            </a:r>
            <a:endParaRPr lang="en-US" sz="2800" dirty="0">
              <a:latin typeface="Calibri"/>
              <a:cs typeface="Calibri"/>
            </a:endParaRPr>
          </a:p>
        </p:txBody>
      </p:sp>
    </p:spTree>
    <p:extLst>
      <p:ext uri="{BB962C8B-B14F-4D97-AF65-F5344CB8AC3E}">
        <p14:creationId xmlns:p14="http://schemas.microsoft.com/office/powerpoint/2010/main" val="37613981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p:txBody>
          <a:bodyPr numCol="1">
            <a:normAutofit fontScale="92500"/>
          </a:bodyPr>
          <a:lstStyle/>
          <a:p>
            <a:pPr marL="0" indent="0">
              <a:buNone/>
            </a:pPr>
            <a:r>
              <a:rPr lang="en-US" sz="2800" dirty="0"/>
              <a:t>These factors for competitive bidding include the following:</a:t>
            </a:r>
          </a:p>
          <a:p>
            <a:r>
              <a:rPr lang="en-US" sz="2800" dirty="0"/>
              <a:t>Beneficiary access </a:t>
            </a:r>
          </a:p>
          <a:p>
            <a:r>
              <a:rPr lang="en-US" sz="2800" dirty="0"/>
              <a:t>Protection from fraud and abuse </a:t>
            </a:r>
          </a:p>
          <a:p>
            <a:r>
              <a:rPr lang="en-US" sz="2800" dirty="0"/>
              <a:t>The cost of providing complex emergency services, including the cost to meet and maintain state and local requirements for trauma centers</a:t>
            </a:r>
          </a:p>
          <a:p>
            <a:r>
              <a:rPr lang="en-US" sz="2800" dirty="0"/>
              <a:t>Contracts with one or more comprehensive perinatal providers</a:t>
            </a:r>
          </a:p>
          <a:p>
            <a:r>
              <a:rPr lang="en-US" sz="2800" dirty="0"/>
              <a:t>Any existing labor-managing collective bargaining agreements</a:t>
            </a:r>
          </a:p>
        </p:txBody>
      </p:sp>
    </p:spTree>
    <p:extLst>
      <p:ext uri="{BB962C8B-B14F-4D97-AF65-F5344CB8AC3E}">
        <p14:creationId xmlns:p14="http://schemas.microsoft.com/office/powerpoint/2010/main" val="5536069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p:txBody>
          <a:bodyPr numCol="1">
            <a:normAutofit/>
          </a:bodyPr>
          <a:lstStyle/>
          <a:p>
            <a:pPr marL="0" indent="0">
              <a:buNone/>
            </a:pPr>
            <a:r>
              <a:rPr lang="en-US" sz="3200" dirty="0"/>
              <a:t>Lastly, under Section 6 of Article 13B of the California Constitution which says:</a:t>
            </a:r>
          </a:p>
          <a:p>
            <a:pPr marL="0" indent="0">
              <a:buNone/>
            </a:pPr>
            <a:r>
              <a:rPr lang="en-US" sz="3200" i="1" dirty="0"/>
              <a:t>“Whenever the Legislature or any state agency mandates a new program or a higher level of service on any local government, then the state must provide a subvention of funds to reimburse that local government for the cost of the program or the increased level of service.” </a:t>
            </a:r>
            <a:r>
              <a:rPr lang="en-US" sz="3200" dirty="0"/>
              <a:t>(</a:t>
            </a:r>
            <a:r>
              <a:rPr lang="en-US" sz="3200" dirty="0" err="1"/>
              <a:t>Micheli</a:t>
            </a:r>
            <a:r>
              <a:rPr lang="en-US" sz="3200" dirty="0"/>
              <a:t>, 2019)</a:t>
            </a:r>
          </a:p>
        </p:txBody>
      </p:sp>
    </p:spTree>
    <p:extLst>
      <p:ext uri="{BB962C8B-B14F-4D97-AF65-F5344CB8AC3E}">
        <p14:creationId xmlns:p14="http://schemas.microsoft.com/office/powerpoint/2010/main" val="30593305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a:xfrm>
            <a:off x="685801" y="2142067"/>
            <a:ext cx="5867399" cy="3649133"/>
          </a:xfrm>
        </p:spPr>
        <p:txBody>
          <a:bodyPr numCol="1">
            <a:normAutofit fontScale="92500" lnSpcReduction="20000"/>
          </a:bodyPr>
          <a:lstStyle/>
          <a:p>
            <a:pPr marL="0" indent="0">
              <a:buNone/>
            </a:pPr>
            <a:r>
              <a:rPr lang="en-US" sz="2400" dirty="0"/>
              <a:t>The only costs that MIGHT be incurred by a local agency (the hospital or health care facility) will be incurred if an act:</a:t>
            </a:r>
          </a:p>
          <a:p>
            <a:pPr marL="514350" indent="-514350">
              <a:buFont typeface="+mj-lt"/>
              <a:buAutoNum type="arabicPeriod"/>
            </a:pPr>
            <a:r>
              <a:rPr lang="en-US" sz="2400" dirty="0"/>
              <a:t>Creates a BRAND-NEW crime/infraction not previously covered by the law</a:t>
            </a:r>
          </a:p>
          <a:p>
            <a:pPr marL="514350" indent="-514350">
              <a:buFont typeface="+mj-lt"/>
              <a:buAutoNum type="arabicPeriod"/>
            </a:pPr>
            <a:r>
              <a:rPr lang="en-US" sz="2400" dirty="0"/>
              <a:t>Changes the definition of what a crime/infraction is (having to adjust the parameters of what constitutes as a particular criminal act)</a:t>
            </a:r>
          </a:p>
          <a:p>
            <a:pPr marL="514350" indent="-514350">
              <a:buFont typeface="+mj-lt"/>
              <a:buAutoNum type="arabicPeriod"/>
            </a:pPr>
            <a:r>
              <a:rPr lang="en-US" sz="2400" dirty="0"/>
              <a:t>Changes the penalty for a crime/infraction</a:t>
            </a:r>
          </a:p>
          <a:p>
            <a:pPr marL="514350" indent="-514350">
              <a:buFont typeface="+mj-lt"/>
              <a:buAutoNum type="arabicPeriod"/>
            </a:pPr>
            <a:r>
              <a:rPr lang="en-US" sz="2400" dirty="0"/>
              <a:t>Eliminates the crime/infraction </a:t>
            </a:r>
          </a:p>
        </p:txBody>
      </p:sp>
      <p:pic>
        <p:nvPicPr>
          <p:cNvPr id="37890" name="Picture 2" descr="Types of Criminal Offenses | 🥇 Criminal Attorney San Diego">
            <a:extLst>
              <a:ext uri="{FF2B5EF4-FFF2-40B4-BE49-F238E27FC236}">
                <a16:creationId xmlns:a16="http://schemas.microsoft.com/office/drawing/2014/main" id="{51BCB3CB-A58B-4D8C-981A-2E2C653E3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699" y="2375958"/>
            <a:ext cx="47625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2399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622-C659-423B-B337-D7DDAFBF23BD}"/>
              </a:ext>
            </a:extLst>
          </p:cNvPr>
          <p:cNvSpPr>
            <a:spLocks noGrp="1"/>
          </p:cNvSpPr>
          <p:nvPr>
            <p:ph type="title"/>
          </p:nvPr>
        </p:nvSpPr>
        <p:spPr/>
        <p:txBody>
          <a:bodyPr/>
          <a:lstStyle/>
          <a:p>
            <a:r>
              <a:rPr lang="en-US" dirty="0"/>
              <a:t>Legal Aspects</a:t>
            </a:r>
            <a:endParaRPr lang="en-PH" dirty="0"/>
          </a:p>
        </p:txBody>
      </p:sp>
      <p:sp>
        <p:nvSpPr>
          <p:cNvPr id="3" name="Content Placeholder 2">
            <a:extLst>
              <a:ext uri="{FF2B5EF4-FFF2-40B4-BE49-F238E27FC236}">
                <a16:creationId xmlns:a16="http://schemas.microsoft.com/office/drawing/2014/main" id="{434074A6-EA48-4663-AB7C-9D8910A2250D}"/>
              </a:ext>
            </a:extLst>
          </p:cNvPr>
          <p:cNvSpPr>
            <a:spLocks noGrp="1"/>
          </p:cNvSpPr>
          <p:nvPr>
            <p:ph idx="1"/>
          </p:nvPr>
        </p:nvSpPr>
        <p:spPr/>
        <p:txBody>
          <a:bodyPr numCol="1">
            <a:normAutofit lnSpcReduction="10000"/>
          </a:bodyPr>
          <a:lstStyle/>
          <a:p>
            <a:pPr marL="0" indent="0">
              <a:buNone/>
            </a:pPr>
            <a:r>
              <a:rPr lang="en-US" sz="4000" dirty="0"/>
              <a:t>So, even if worse comes to worse, whether you, a co-worker, another patient or visitor has been assaulted, neither the State nor your local government cannot pay your hospital/facility or you directly because assault is a long-standing criminal offense.</a:t>
            </a:r>
          </a:p>
        </p:txBody>
      </p:sp>
    </p:spTree>
    <p:extLst>
      <p:ext uri="{BB962C8B-B14F-4D97-AF65-F5344CB8AC3E}">
        <p14:creationId xmlns:p14="http://schemas.microsoft.com/office/powerpoint/2010/main" val="26455095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533400"/>
            <a:ext cx="4662805" cy="574040"/>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Self-assessment</a:t>
            </a:r>
            <a:endParaRPr sz="3600" dirty="0">
              <a:latin typeface="Calibri Light"/>
              <a:cs typeface="Calibri Light"/>
            </a:endParaRPr>
          </a:p>
        </p:txBody>
      </p:sp>
      <p:sp>
        <p:nvSpPr>
          <p:cNvPr id="3" name="object 3"/>
          <p:cNvSpPr txBox="1"/>
          <p:nvPr/>
        </p:nvSpPr>
        <p:spPr>
          <a:xfrm>
            <a:off x="764540" y="1219200"/>
            <a:ext cx="9924415" cy="5064848"/>
          </a:xfrm>
          <a:prstGeom prst="rect">
            <a:avLst/>
          </a:prstGeom>
        </p:spPr>
        <p:txBody>
          <a:bodyPr vert="horz" wrap="square" lIns="0" tIns="62865" rIns="0" bIns="0" rtlCol="0">
            <a:spAutoFit/>
          </a:bodyPr>
          <a:lstStyle/>
          <a:p>
            <a:pPr marL="12065" marR="890269">
              <a:lnSpc>
                <a:spcPts val="3570"/>
              </a:lnSpc>
              <a:spcBef>
                <a:spcPts val="1060"/>
              </a:spcBef>
              <a:tabLst>
                <a:tab pos="299720" algn="l"/>
              </a:tabLst>
            </a:pPr>
            <a:r>
              <a:rPr lang="en-US" sz="3200" spc="-5" dirty="0">
                <a:solidFill>
                  <a:srgbClr val="FFFFFF"/>
                </a:solidFill>
                <a:latin typeface="Calibri"/>
                <a:cs typeface="Calibri"/>
              </a:rPr>
              <a:t>True or False: </a:t>
            </a:r>
            <a:r>
              <a:rPr lang="en-US" sz="3200" dirty="0"/>
              <a:t>Regular employee training and appropriate safety measures should be held to minimize risk in a health care environment.</a:t>
            </a: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r>
              <a:rPr lang="en-US" sz="3200" i="1" spc="-5" dirty="0">
                <a:solidFill>
                  <a:srgbClr val="FFFFFF"/>
                </a:solidFill>
                <a:latin typeface="Calibri"/>
                <a:cs typeface="Calibri"/>
              </a:rPr>
              <a:t>Click on the button that corresponds to your answer.</a:t>
            </a:r>
          </a:p>
        </p:txBody>
      </p:sp>
      <p:sp>
        <p:nvSpPr>
          <p:cNvPr id="4" name="Rectangle: Rounded Corners 3">
            <a:hlinkClick r:id="rId2" action="ppaction://hlinksldjump"/>
            <a:extLst>
              <a:ext uri="{FF2B5EF4-FFF2-40B4-BE49-F238E27FC236}">
                <a16:creationId xmlns:a16="http://schemas.microsoft.com/office/drawing/2014/main" id="{C1DFCD7D-E10B-44B5-A825-330B8E3201DC}"/>
              </a:ext>
            </a:extLst>
          </p:cNvPr>
          <p:cNvSpPr/>
          <p:nvPr/>
        </p:nvSpPr>
        <p:spPr>
          <a:xfrm>
            <a:off x="764540" y="2971800"/>
            <a:ext cx="3657600" cy="9144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True</a:t>
            </a:r>
            <a:endParaRPr lang="en-PH" sz="4800" dirty="0"/>
          </a:p>
        </p:txBody>
      </p:sp>
      <p:sp>
        <p:nvSpPr>
          <p:cNvPr id="5" name="Rectangle: Rounded Corners 4">
            <a:hlinkClick r:id="rId2" action="ppaction://hlinksldjump"/>
            <a:extLst>
              <a:ext uri="{FF2B5EF4-FFF2-40B4-BE49-F238E27FC236}">
                <a16:creationId xmlns:a16="http://schemas.microsoft.com/office/drawing/2014/main" id="{42270391-3C60-4F81-86F4-56978651E672}"/>
              </a:ext>
            </a:extLst>
          </p:cNvPr>
          <p:cNvSpPr/>
          <p:nvPr/>
        </p:nvSpPr>
        <p:spPr>
          <a:xfrm>
            <a:off x="764540" y="4190327"/>
            <a:ext cx="3657600" cy="9144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False</a:t>
            </a:r>
            <a:endParaRPr lang="en-PH" sz="4800" dirty="0"/>
          </a:p>
        </p:txBody>
      </p:sp>
    </p:spTree>
    <p:extLst>
      <p:ext uri="{BB962C8B-B14F-4D97-AF65-F5344CB8AC3E}">
        <p14:creationId xmlns:p14="http://schemas.microsoft.com/office/powerpoint/2010/main" val="22916539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676189"/>
            <a:ext cx="4662805" cy="574040"/>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Self-assessment</a:t>
            </a:r>
            <a:endParaRPr sz="3600" dirty="0">
              <a:latin typeface="Calibri Light"/>
              <a:cs typeface="Calibri Light"/>
            </a:endParaRPr>
          </a:p>
        </p:txBody>
      </p:sp>
      <p:sp>
        <p:nvSpPr>
          <p:cNvPr id="3" name="object 3"/>
          <p:cNvSpPr txBox="1"/>
          <p:nvPr/>
        </p:nvSpPr>
        <p:spPr>
          <a:xfrm>
            <a:off x="764540" y="2116805"/>
            <a:ext cx="9924415" cy="3538789"/>
          </a:xfrm>
          <a:prstGeom prst="rect">
            <a:avLst/>
          </a:prstGeom>
        </p:spPr>
        <p:txBody>
          <a:bodyPr vert="horz" wrap="square" lIns="0" tIns="62865" rIns="0" bIns="0" rtlCol="0">
            <a:spAutoFit/>
          </a:bodyPr>
          <a:lstStyle/>
          <a:p>
            <a:pPr marL="12065" marR="890269">
              <a:lnSpc>
                <a:spcPts val="3570"/>
              </a:lnSpc>
              <a:spcBef>
                <a:spcPts val="1060"/>
              </a:spcBef>
              <a:tabLst>
                <a:tab pos="299720" algn="l"/>
              </a:tabLst>
            </a:pPr>
            <a:r>
              <a:rPr lang="en-US" sz="3200" spc="-5" dirty="0">
                <a:solidFill>
                  <a:srgbClr val="FFFFFF"/>
                </a:solidFill>
                <a:latin typeface="Calibri"/>
                <a:cs typeface="Calibri"/>
              </a:rPr>
              <a:t>The correct answer is: True.</a:t>
            </a: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p:txBody>
      </p:sp>
      <p:sp>
        <p:nvSpPr>
          <p:cNvPr id="4" name="Rectangle: Rounded Corners 3">
            <a:hlinkClick r:id="rId2" action="ppaction://hlinksldjump"/>
            <a:extLst>
              <a:ext uri="{FF2B5EF4-FFF2-40B4-BE49-F238E27FC236}">
                <a16:creationId xmlns:a16="http://schemas.microsoft.com/office/drawing/2014/main" id="{C1DFCD7D-E10B-44B5-A825-330B8E3201DC}"/>
              </a:ext>
            </a:extLst>
          </p:cNvPr>
          <p:cNvSpPr/>
          <p:nvPr/>
        </p:nvSpPr>
        <p:spPr>
          <a:xfrm>
            <a:off x="764540" y="3429000"/>
            <a:ext cx="8229600" cy="9144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Proceed to the next question. &gt;&gt;&gt;</a:t>
            </a:r>
            <a:endParaRPr lang="en-PH" sz="4400" dirty="0"/>
          </a:p>
        </p:txBody>
      </p:sp>
    </p:spTree>
    <p:extLst>
      <p:ext uri="{BB962C8B-B14F-4D97-AF65-F5344CB8AC3E}">
        <p14:creationId xmlns:p14="http://schemas.microsoft.com/office/powerpoint/2010/main" val="17689725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533400"/>
            <a:ext cx="4662805" cy="574040"/>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Self-assessment</a:t>
            </a:r>
            <a:endParaRPr sz="3600" dirty="0">
              <a:latin typeface="Calibri Light"/>
              <a:cs typeface="Calibri Light"/>
            </a:endParaRPr>
          </a:p>
        </p:txBody>
      </p:sp>
      <p:sp>
        <p:nvSpPr>
          <p:cNvPr id="3" name="object 3"/>
          <p:cNvSpPr txBox="1"/>
          <p:nvPr/>
        </p:nvSpPr>
        <p:spPr>
          <a:xfrm>
            <a:off x="764540" y="1219200"/>
            <a:ext cx="9924415" cy="5157181"/>
          </a:xfrm>
          <a:prstGeom prst="rect">
            <a:avLst/>
          </a:prstGeom>
        </p:spPr>
        <p:txBody>
          <a:bodyPr vert="horz" wrap="square" lIns="0" tIns="62865" rIns="0" bIns="0" rtlCol="0">
            <a:spAutoFit/>
          </a:bodyPr>
          <a:lstStyle/>
          <a:p>
            <a:pPr marL="0" indent="0">
              <a:buNone/>
            </a:pPr>
            <a:r>
              <a:rPr lang="en-US" sz="3200" spc="-5" dirty="0">
                <a:solidFill>
                  <a:srgbClr val="FFFFFF"/>
                </a:solidFill>
                <a:latin typeface="Calibri"/>
                <a:cs typeface="Calibri"/>
              </a:rPr>
              <a:t>True or False: </a:t>
            </a:r>
            <a:r>
              <a:rPr lang="en-US" sz="3200" dirty="0"/>
              <a:t>Temporary workers within the health care setting are not required to be briefed on the security plan of their current workplace for consistency.</a:t>
            </a: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r>
              <a:rPr lang="en-US" sz="3200" i="1" spc="-5" dirty="0">
                <a:solidFill>
                  <a:srgbClr val="FFFFFF"/>
                </a:solidFill>
                <a:latin typeface="Calibri"/>
                <a:cs typeface="Calibri"/>
              </a:rPr>
              <a:t>Click on the button that corresponds to your answer.</a:t>
            </a:r>
          </a:p>
        </p:txBody>
      </p:sp>
      <p:sp>
        <p:nvSpPr>
          <p:cNvPr id="4" name="Rectangle: Rounded Corners 3">
            <a:hlinkClick r:id="rId2" action="ppaction://hlinksldjump"/>
            <a:extLst>
              <a:ext uri="{FF2B5EF4-FFF2-40B4-BE49-F238E27FC236}">
                <a16:creationId xmlns:a16="http://schemas.microsoft.com/office/drawing/2014/main" id="{C1DFCD7D-E10B-44B5-A825-330B8E3201DC}"/>
              </a:ext>
            </a:extLst>
          </p:cNvPr>
          <p:cNvSpPr/>
          <p:nvPr/>
        </p:nvSpPr>
        <p:spPr>
          <a:xfrm>
            <a:off x="764540" y="2971800"/>
            <a:ext cx="3657600" cy="9144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True</a:t>
            </a:r>
            <a:endParaRPr lang="en-PH" sz="4800" dirty="0"/>
          </a:p>
        </p:txBody>
      </p:sp>
      <p:sp>
        <p:nvSpPr>
          <p:cNvPr id="5" name="Rectangle: Rounded Corners 4">
            <a:hlinkClick r:id="rId2" action="ppaction://hlinksldjump"/>
            <a:extLst>
              <a:ext uri="{FF2B5EF4-FFF2-40B4-BE49-F238E27FC236}">
                <a16:creationId xmlns:a16="http://schemas.microsoft.com/office/drawing/2014/main" id="{42270391-3C60-4F81-86F4-56978651E672}"/>
              </a:ext>
            </a:extLst>
          </p:cNvPr>
          <p:cNvSpPr/>
          <p:nvPr/>
        </p:nvSpPr>
        <p:spPr>
          <a:xfrm>
            <a:off x="764540" y="4190327"/>
            <a:ext cx="3657600" cy="9144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False</a:t>
            </a:r>
            <a:endParaRPr lang="en-PH" sz="4800" dirty="0"/>
          </a:p>
        </p:txBody>
      </p:sp>
    </p:spTree>
    <p:extLst>
      <p:ext uri="{BB962C8B-B14F-4D97-AF65-F5344CB8AC3E}">
        <p14:creationId xmlns:p14="http://schemas.microsoft.com/office/powerpoint/2010/main" val="20277645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676189"/>
            <a:ext cx="4662805" cy="574040"/>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Self-assessment</a:t>
            </a:r>
            <a:endParaRPr sz="3600" dirty="0">
              <a:latin typeface="Calibri Light"/>
              <a:cs typeface="Calibri Light"/>
            </a:endParaRPr>
          </a:p>
        </p:txBody>
      </p:sp>
      <p:sp>
        <p:nvSpPr>
          <p:cNvPr id="3" name="object 3"/>
          <p:cNvSpPr txBox="1"/>
          <p:nvPr/>
        </p:nvSpPr>
        <p:spPr>
          <a:xfrm>
            <a:off x="764540" y="2116805"/>
            <a:ext cx="9924415" cy="3538789"/>
          </a:xfrm>
          <a:prstGeom prst="rect">
            <a:avLst/>
          </a:prstGeom>
        </p:spPr>
        <p:txBody>
          <a:bodyPr vert="horz" wrap="square" lIns="0" tIns="62865" rIns="0" bIns="0" rtlCol="0">
            <a:spAutoFit/>
          </a:bodyPr>
          <a:lstStyle/>
          <a:p>
            <a:pPr marL="12065" marR="890269">
              <a:lnSpc>
                <a:spcPts val="3570"/>
              </a:lnSpc>
              <a:spcBef>
                <a:spcPts val="1060"/>
              </a:spcBef>
              <a:tabLst>
                <a:tab pos="299720" algn="l"/>
              </a:tabLst>
            </a:pPr>
            <a:r>
              <a:rPr lang="en-US" sz="3200" spc="-5" dirty="0">
                <a:solidFill>
                  <a:srgbClr val="FFFFFF"/>
                </a:solidFill>
                <a:latin typeface="Calibri"/>
                <a:cs typeface="Calibri"/>
              </a:rPr>
              <a:t>The correct answer is: False.</a:t>
            </a: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p:txBody>
      </p:sp>
      <p:sp>
        <p:nvSpPr>
          <p:cNvPr id="4" name="Rectangle: Rounded Corners 3">
            <a:hlinkClick r:id="rId2" action="ppaction://hlinksldjump"/>
            <a:extLst>
              <a:ext uri="{FF2B5EF4-FFF2-40B4-BE49-F238E27FC236}">
                <a16:creationId xmlns:a16="http://schemas.microsoft.com/office/drawing/2014/main" id="{C1DFCD7D-E10B-44B5-A825-330B8E3201DC}"/>
              </a:ext>
            </a:extLst>
          </p:cNvPr>
          <p:cNvSpPr/>
          <p:nvPr/>
        </p:nvSpPr>
        <p:spPr>
          <a:xfrm>
            <a:off x="764540" y="3429000"/>
            <a:ext cx="8229600" cy="9144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Proceed to the course conclusion. &gt;&gt;&gt;</a:t>
            </a:r>
            <a:endParaRPr lang="en-PH" sz="4000" dirty="0"/>
          </a:p>
        </p:txBody>
      </p:sp>
    </p:spTree>
    <p:extLst>
      <p:ext uri="{BB962C8B-B14F-4D97-AF65-F5344CB8AC3E}">
        <p14:creationId xmlns:p14="http://schemas.microsoft.com/office/powerpoint/2010/main" val="20841337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08432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5" dirty="0">
                <a:latin typeface="Calibri Light"/>
                <a:cs typeface="Calibri Light"/>
              </a:rPr>
              <a:t> </a:t>
            </a:r>
            <a:r>
              <a:rPr sz="3600" b="0" spc="-15" dirty="0">
                <a:latin typeface="Calibri Light"/>
                <a:cs typeface="Calibri Light"/>
              </a:rPr>
              <a:t>CONCLUSION</a:t>
            </a:r>
            <a:endParaRPr sz="3600">
              <a:latin typeface="Calibri Light"/>
              <a:cs typeface="Calibri Light"/>
            </a:endParaRPr>
          </a:p>
        </p:txBody>
      </p:sp>
      <p:sp>
        <p:nvSpPr>
          <p:cNvPr id="3" name="object 3"/>
          <p:cNvSpPr txBox="1"/>
          <p:nvPr/>
        </p:nvSpPr>
        <p:spPr>
          <a:xfrm>
            <a:off x="764540" y="2268653"/>
            <a:ext cx="5331460" cy="3336170"/>
          </a:xfrm>
          <a:prstGeom prst="rect">
            <a:avLst/>
          </a:prstGeom>
        </p:spPr>
        <p:txBody>
          <a:bodyPr vert="horz" wrap="square" lIns="0" tIns="12065" rIns="0" bIns="0" rtlCol="0">
            <a:spAutoFit/>
          </a:bodyPr>
          <a:lstStyle/>
          <a:p>
            <a:pPr marL="12700" marR="5080">
              <a:lnSpc>
                <a:spcPct val="100000"/>
              </a:lnSpc>
              <a:spcBef>
                <a:spcPts val="95"/>
              </a:spcBef>
            </a:pPr>
            <a:r>
              <a:rPr lang="en-US" sz="3600" spc="-20" dirty="0">
                <a:solidFill>
                  <a:srgbClr val="FFFFFF"/>
                </a:solidFill>
                <a:latin typeface="Calibri"/>
                <a:cs typeface="Calibri"/>
              </a:rPr>
              <a:t>We do not live in a perfect world. Health and healthcare is already a stressful field, and sometimes... Things get to be too much.</a:t>
            </a:r>
          </a:p>
        </p:txBody>
      </p:sp>
      <p:pic>
        <p:nvPicPr>
          <p:cNvPr id="39938" name="Picture 2" descr="Pros and Cons of Being an OR Nurse | American Mobile">
            <a:extLst>
              <a:ext uri="{FF2B5EF4-FFF2-40B4-BE49-F238E27FC236}">
                <a16:creationId xmlns:a16="http://schemas.microsoft.com/office/drawing/2014/main" id="{D93BF219-26EB-435D-9B2F-2981CF1364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8722" y="2268653"/>
            <a:ext cx="513873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492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08432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5" dirty="0">
                <a:latin typeface="Calibri Light"/>
                <a:cs typeface="Calibri Light"/>
              </a:rPr>
              <a:t> </a:t>
            </a:r>
            <a:r>
              <a:rPr sz="3600" b="0" spc="-15" dirty="0">
                <a:latin typeface="Calibri Light"/>
                <a:cs typeface="Calibri Light"/>
              </a:rPr>
              <a:t>CONCLUSION</a:t>
            </a:r>
            <a:endParaRPr sz="3600">
              <a:latin typeface="Calibri Light"/>
              <a:cs typeface="Calibri Light"/>
            </a:endParaRPr>
          </a:p>
        </p:txBody>
      </p:sp>
      <p:sp>
        <p:nvSpPr>
          <p:cNvPr id="3" name="object 3"/>
          <p:cNvSpPr txBox="1"/>
          <p:nvPr/>
        </p:nvSpPr>
        <p:spPr>
          <a:xfrm>
            <a:off x="764540" y="2104754"/>
            <a:ext cx="9662795" cy="3731150"/>
          </a:xfrm>
          <a:prstGeom prst="rect">
            <a:avLst/>
          </a:prstGeom>
        </p:spPr>
        <p:txBody>
          <a:bodyPr vert="horz" wrap="square" lIns="0" tIns="12065" rIns="0" bIns="0" rtlCol="0">
            <a:spAutoFit/>
          </a:bodyPr>
          <a:lstStyle/>
          <a:p>
            <a:pPr marL="12700" marR="5080">
              <a:lnSpc>
                <a:spcPct val="100000"/>
              </a:lnSpc>
              <a:spcBef>
                <a:spcPts val="95"/>
              </a:spcBef>
            </a:pPr>
            <a:r>
              <a:rPr lang="en-US" sz="4000" spc="-20" dirty="0">
                <a:solidFill>
                  <a:srgbClr val="FFFFFF"/>
                </a:solidFill>
                <a:latin typeface="Calibri"/>
                <a:cs typeface="Calibri"/>
              </a:rPr>
              <a:t>Taking care of others means to take care of each other, not just patients and their loved ones, but colleagues and friends too.</a:t>
            </a:r>
          </a:p>
          <a:p>
            <a:pPr marL="12700" marR="5080">
              <a:lnSpc>
                <a:spcPct val="100000"/>
              </a:lnSpc>
              <a:spcBef>
                <a:spcPts val="95"/>
              </a:spcBef>
            </a:pPr>
            <a:endParaRPr lang="en-US" sz="4000" spc="-20" dirty="0">
              <a:solidFill>
                <a:srgbClr val="FFFFFF"/>
              </a:solidFill>
              <a:latin typeface="Calibri"/>
              <a:cs typeface="Calibri"/>
            </a:endParaRPr>
          </a:p>
          <a:p>
            <a:pPr marL="12700" marR="5080">
              <a:lnSpc>
                <a:spcPct val="100000"/>
              </a:lnSpc>
              <a:spcBef>
                <a:spcPts val="95"/>
              </a:spcBef>
            </a:pPr>
            <a:r>
              <a:rPr lang="en-US" sz="4000" spc="-20" dirty="0">
                <a:solidFill>
                  <a:srgbClr val="FFFFFF"/>
                </a:solidFill>
                <a:latin typeface="Calibri"/>
                <a:cs typeface="Calibri"/>
              </a:rPr>
              <a:t>When confronted with a possible crisis, stay calm, stay alert, and stay safe. (Speier, 1993)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2171445"/>
            <a:ext cx="9884410" cy="3754233"/>
          </a:xfrm>
          <a:prstGeom prst="rect">
            <a:avLst/>
          </a:prstGeom>
        </p:spPr>
        <p:txBody>
          <a:bodyPr vert="horz" wrap="square" lIns="0" tIns="75565" rIns="0" bIns="0" rtlCol="0">
            <a:spAutoFit/>
          </a:bodyPr>
          <a:lstStyle/>
          <a:p>
            <a:pPr marL="12700" marR="5080">
              <a:spcBef>
                <a:spcPts val="595"/>
              </a:spcBef>
            </a:pPr>
            <a:r>
              <a:rPr lang="en-US" sz="3200" spc="-5" dirty="0">
                <a:solidFill>
                  <a:srgbClr val="FFFFFF"/>
                </a:solidFill>
                <a:latin typeface="Calibri"/>
                <a:cs typeface="Calibri"/>
              </a:rPr>
              <a:t>The individual or members of a hospital committee responsible for developing the security plan shall be familiar with all of the following:</a:t>
            </a:r>
          </a:p>
          <a:p>
            <a:pPr marL="12700" marR="5080">
              <a:spcBef>
                <a:spcPts val="595"/>
              </a:spcBef>
            </a:pPr>
            <a:r>
              <a:rPr lang="en-US" sz="3200" spc="-5" dirty="0">
                <a:solidFill>
                  <a:srgbClr val="FFFFFF"/>
                </a:solidFill>
                <a:latin typeface="Calibri"/>
                <a:cs typeface="Calibri"/>
              </a:rPr>
              <a:t>   (1) The role of security in hospital operations.</a:t>
            </a:r>
          </a:p>
          <a:p>
            <a:pPr marL="12700" marR="5080">
              <a:spcBef>
                <a:spcPts val="595"/>
              </a:spcBef>
            </a:pPr>
            <a:r>
              <a:rPr lang="en-US" sz="3200" spc="-5" dirty="0">
                <a:solidFill>
                  <a:srgbClr val="FFFFFF"/>
                </a:solidFill>
                <a:latin typeface="Calibri"/>
                <a:cs typeface="Calibri"/>
              </a:rPr>
              <a:t>   (2) Hospital organization.</a:t>
            </a:r>
          </a:p>
          <a:p>
            <a:pPr marL="12700" marR="5080">
              <a:spcBef>
                <a:spcPts val="595"/>
              </a:spcBef>
            </a:pPr>
            <a:r>
              <a:rPr lang="en-US" sz="3200" spc="-5" dirty="0">
                <a:solidFill>
                  <a:srgbClr val="FFFFFF"/>
                </a:solidFill>
                <a:latin typeface="Calibri"/>
                <a:cs typeface="Calibri"/>
              </a:rPr>
              <a:t>   (3) Protective measures, including alarms and access control.</a:t>
            </a:r>
          </a:p>
        </p:txBody>
      </p:sp>
    </p:spTree>
    <p:extLst>
      <p:ext uri="{BB962C8B-B14F-4D97-AF65-F5344CB8AC3E}">
        <p14:creationId xmlns:p14="http://schemas.microsoft.com/office/powerpoint/2010/main" val="27853971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08432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5" dirty="0">
                <a:latin typeface="Calibri Light"/>
                <a:cs typeface="Calibri Light"/>
              </a:rPr>
              <a:t> </a:t>
            </a:r>
            <a:r>
              <a:rPr sz="3600" b="0" spc="-15" dirty="0">
                <a:latin typeface="Calibri Light"/>
                <a:cs typeface="Calibri Light"/>
              </a:rPr>
              <a:t>CONCLUSION</a:t>
            </a:r>
            <a:endParaRPr sz="3600">
              <a:latin typeface="Calibri Light"/>
              <a:cs typeface="Calibri Light"/>
            </a:endParaRPr>
          </a:p>
        </p:txBody>
      </p:sp>
      <p:sp>
        <p:nvSpPr>
          <p:cNvPr id="3" name="object 3"/>
          <p:cNvSpPr txBox="1"/>
          <p:nvPr/>
        </p:nvSpPr>
        <p:spPr>
          <a:xfrm>
            <a:off x="764540" y="1884425"/>
            <a:ext cx="9662795" cy="4120515"/>
          </a:xfrm>
          <a:prstGeom prst="rect">
            <a:avLst/>
          </a:prstGeom>
        </p:spPr>
        <p:txBody>
          <a:bodyPr vert="horz" wrap="square" lIns="0" tIns="12065" rIns="0" bIns="0" rtlCol="0">
            <a:spAutoFit/>
          </a:bodyPr>
          <a:lstStyle/>
          <a:p>
            <a:pPr marL="12700" marR="5080">
              <a:lnSpc>
                <a:spcPct val="100000"/>
              </a:lnSpc>
              <a:spcBef>
                <a:spcPts val="95"/>
              </a:spcBef>
            </a:pPr>
            <a:r>
              <a:rPr sz="2800" spc="-20" dirty="0">
                <a:solidFill>
                  <a:srgbClr val="FFFFFF"/>
                </a:solidFill>
                <a:latin typeface="Calibri"/>
                <a:cs typeface="Calibri"/>
              </a:rPr>
              <a:t>For</a:t>
            </a:r>
            <a:r>
              <a:rPr sz="2800" dirty="0">
                <a:solidFill>
                  <a:srgbClr val="FFFFFF"/>
                </a:solidFill>
                <a:latin typeface="Calibri"/>
                <a:cs typeface="Calibri"/>
              </a:rPr>
              <a:t> </a:t>
            </a:r>
            <a:r>
              <a:rPr sz="2800" spc="-15" dirty="0">
                <a:solidFill>
                  <a:srgbClr val="FFFFFF"/>
                </a:solidFill>
                <a:latin typeface="Calibri"/>
                <a:cs typeface="Calibri"/>
              </a:rPr>
              <a:t>more</a:t>
            </a:r>
            <a:r>
              <a:rPr sz="2800" spc="20" dirty="0">
                <a:solidFill>
                  <a:srgbClr val="FFFFFF"/>
                </a:solidFill>
                <a:latin typeface="Calibri"/>
                <a:cs typeface="Calibri"/>
              </a:rPr>
              <a:t> </a:t>
            </a:r>
            <a:r>
              <a:rPr sz="2800" spc="-15" dirty="0">
                <a:solidFill>
                  <a:srgbClr val="FFFFFF"/>
                </a:solidFill>
                <a:latin typeface="Calibri"/>
                <a:cs typeface="Calibri"/>
              </a:rPr>
              <a:t>details</a:t>
            </a:r>
            <a:r>
              <a:rPr sz="2800" spc="15" dirty="0">
                <a:solidFill>
                  <a:srgbClr val="FFFFFF"/>
                </a:solidFill>
                <a:latin typeface="Calibri"/>
                <a:cs typeface="Calibri"/>
              </a:rPr>
              <a:t> </a:t>
            </a:r>
            <a:r>
              <a:rPr sz="2800" spc="-20" dirty="0">
                <a:solidFill>
                  <a:srgbClr val="FFFFFF"/>
                </a:solidFill>
                <a:latin typeface="Calibri"/>
                <a:cs typeface="Calibri"/>
              </a:rPr>
              <a:t>regarding</a:t>
            </a:r>
            <a:r>
              <a:rPr sz="2800" dirty="0">
                <a:solidFill>
                  <a:srgbClr val="FFFFFF"/>
                </a:solidFill>
                <a:latin typeface="Calibri"/>
                <a:cs typeface="Calibri"/>
              </a:rPr>
              <a:t> </a:t>
            </a:r>
            <a:r>
              <a:rPr sz="2800" spc="-5" dirty="0">
                <a:solidFill>
                  <a:srgbClr val="FFFFFF"/>
                </a:solidFill>
                <a:latin typeface="Calibri"/>
                <a:cs typeface="Calibri"/>
              </a:rPr>
              <a:t>the</a:t>
            </a:r>
            <a:r>
              <a:rPr sz="2800" spc="5" dirty="0">
                <a:solidFill>
                  <a:srgbClr val="FFFFFF"/>
                </a:solidFill>
                <a:latin typeface="Calibri"/>
                <a:cs typeface="Calibri"/>
              </a:rPr>
              <a:t> </a:t>
            </a:r>
            <a:r>
              <a:rPr sz="2800" spc="-10" dirty="0">
                <a:solidFill>
                  <a:srgbClr val="FFFFFF"/>
                </a:solidFill>
                <a:latin typeface="Calibri"/>
                <a:cs typeface="Calibri"/>
              </a:rPr>
              <a:t>Management</a:t>
            </a:r>
            <a:r>
              <a:rPr sz="2800" spc="15" dirty="0">
                <a:solidFill>
                  <a:srgbClr val="FFFFFF"/>
                </a:solidFill>
                <a:latin typeface="Calibri"/>
                <a:cs typeface="Calibri"/>
              </a:rPr>
              <a:t> </a:t>
            </a:r>
            <a:r>
              <a:rPr sz="2800" spc="-5" dirty="0">
                <a:solidFill>
                  <a:srgbClr val="FFFFFF"/>
                </a:solidFill>
                <a:latin typeface="Calibri"/>
                <a:cs typeface="Calibri"/>
              </a:rPr>
              <a:t>of</a:t>
            </a:r>
            <a:r>
              <a:rPr sz="2800" dirty="0">
                <a:solidFill>
                  <a:srgbClr val="FFFFFF"/>
                </a:solidFill>
                <a:latin typeface="Calibri"/>
                <a:cs typeface="Calibri"/>
              </a:rPr>
              <a:t> </a:t>
            </a:r>
            <a:r>
              <a:rPr sz="2800" spc="-10" dirty="0">
                <a:solidFill>
                  <a:srgbClr val="FFFFFF"/>
                </a:solidFill>
                <a:latin typeface="Calibri"/>
                <a:cs typeface="Calibri"/>
              </a:rPr>
              <a:t>Assaultive</a:t>
            </a:r>
            <a:r>
              <a:rPr sz="2800" spc="35" dirty="0">
                <a:solidFill>
                  <a:srgbClr val="FFFFFF"/>
                </a:solidFill>
                <a:latin typeface="Calibri"/>
                <a:cs typeface="Calibri"/>
              </a:rPr>
              <a:t> </a:t>
            </a:r>
            <a:r>
              <a:rPr sz="2800" spc="-15" dirty="0">
                <a:solidFill>
                  <a:srgbClr val="FFFFFF"/>
                </a:solidFill>
                <a:latin typeface="Calibri"/>
                <a:cs typeface="Calibri"/>
              </a:rPr>
              <a:t>Behavior </a:t>
            </a:r>
            <a:r>
              <a:rPr sz="2800" spc="-620" dirty="0">
                <a:solidFill>
                  <a:srgbClr val="FFFFFF"/>
                </a:solidFill>
                <a:latin typeface="Calibri"/>
                <a:cs typeface="Calibri"/>
              </a:rPr>
              <a:t> </a:t>
            </a:r>
            <a:r>
              <a:rPr sz="2800" spc="-10" dirty="0">
                <a:solidFill>
                  <a:srgbClr val="FFFFFF"/>
                </a:solidFill>
                <a:latin typeface="Calibri"/>
                <a:cs typeface="Calibri"/>
              </a:rPr>
              <a:t>(MAB)</a:t>
            </a:r>
            <a:r>
              <a:rPr sz="2800" spc="20" dirty="0">
                <a:solidFill>
                  <a:srgbClr val="FFFFFF"/>
                </a:solidFill>
                <a:latin typeface="Calibri"/>
                <a:cs typeface="Calibri"/>
              </a:rPr>
              <a:t> </a:t>
            </a:r>
            <a:r>
              <a:rPr sz="2800" spc="-5" dirty="0">
                <a:solidFill>
                  <a:srgbClr val="FFFFFF"/>
                </a:solidFill>
                <a:latin typeface="Calibri"/>
                <a:cs typeface="Calibri"/>
              </a:rPr>
              <a:t>AB</a:t>
            </a:r>
            <a:r>
              <a:rPr sz="2800" spc="15" dirty="0">
                <a:solidFill>
                  <a:srgbClr val="FFFFFF"/>
                </a:solidFill>
                <a:latin typeface="Calibri"/>
                <a:cs typeface="Calibri"/>
              </a:rPr>
              <a:t> </a:t>
            </a:r>
            <a:r>
              <a:rPr sz="2800" spc="-5" dirty="0">
                <a:solidFill>
                  <a:srgbClr val="FFFFFF"/>
                </a:solidFill>
                <a:latin typeface="Calibri"/>
                <a:cs typeface="Calibri"/>
              </a:rPr>
              <a:t>508</a:t>
            </a:r>
            <a:r>
              <a:rPr sz="2800" spc="15" dirty="0">
                <a:solidFill>
                  <a:srgbClr val="FFFFFF"/>
                </a:solidFill>
                <a:latin typeface="Calibri"/>
                <a:cs typeface="Calibri"/>
              </a:rPr>
              <a:t> </a:t>
            </a:r>
            <a:r>
              <a:rPr sz="2800" spc="-20" dirty="0">
                <a:solidFill>
                  <a:srgbClr val="FFFFFF"/>
                </a:solidFill>
                <a:latin typeface="Calibri"/>
                <a:cs typeface="Calibri"/>
              </a:rPr>
              <a:t>Workplace</a:t>
            </a:r>
            <a:r>
              <a:rPr sz="2800" spc="15" dirty="0">
                <a:solidFill>
                  <a:srgbClr val="FFFFFF"/>
                </a:solidFill>
                <a:latin typeface="Calibri"/>
                <a:cs typeface="Calibri"/>
              </a:rPr>
              <a:t> </a:t>
            </a:r>
            <a:r>
              <a:rPr sz="2800" spc="-10" dirty="0">
                <a:solidFill>
                  <a:srgbClr val="FFFFFF"/>
                </a:solidFill>
                <a:latin typeface="Calibri"/>
                <a:cs typeface="Calibri"/>
              </a:rPr>
              <a:t>Violence</a:t>
            </a:r>
            <a:r>
              <a:rPr sz="2800" spc="15" dirty="0">
                <a:solidFill>
                  <a:srgbClr val="FFFFFF"/>
                </a:solidFill>
                <a:latin typeface="Calibri"/>
                <a:cs typeface="Calibri"/>
              </a:rPr>
              <a:t> </a:t>
            </a:r>
            <a:r>
              <a:rPr sz="2800" spc="-15" dirty="0">
                <a:solidFill>
                  <a:srgbClr val="FFFFFF"/>
                </a:solidFill>
                <a:latin typeface="Calibri"/>
                <a:cs typeface="Calibri"/>
              </a:rPr>
              <a:t>Prevention</a:t>
            </a:r>
            <a:r>
              <a:rPr sz="2800" spc="15" dirty="0">
                <a:solidFill>
                  <a:srgbClr val="FFFFFF"/>
                </a:solidFill>
                <a:latin typeface="Calibri"/>
                <a:cs typeface="Calibri"/>
              </a:rPr>
              <a:t> </a:t>
            </a:r>
            <a:r>
              <a:rPr sz="2800" spc="-20" dirty="0">
                <a:solidFill>
                  <a:srgbClr val="FFFFFF"/>
                </a:solidFill>
                <a:latin typeface="Calibri"/>
                <a:cs typeface="Calibri"/>
              </a:rPr>
              <a:t>Program,</a:t>
            </a:r>
            <a:r>
              <a:rPr sz="2800" spc="20" dirty="0">
                <a:solidFill>
                  <a:srgbClr val="FFFFFF"/>
                </a:solidFill>
                <a:latin typeface="Calibri"/>
                <a:cs typeface="Calibri"/>
              </a:rPr>
              <a:t> </a:t>
            </a:r>
            <a:r>
              <a:rPr sz="2800" spc="-10" dirty="0">
                <a:solidFill>
                  <a:srgbClr val="FFFFFF"/>
                </a:solidFill>
                <a:latin typeface="Calibri"/>
                <a:cs typeface="Calibri"/>
              </a:rPr>
              <a:t>visit </a:t>
            </a:r>
            <a:r>
              <a:rPr sz="2800" spc="-5" dirty="0">
                <a:solidFill>
                  <a:srgbClr val="FFFFFF"/>
                </a:solidFill>
                <a:latin typeface="Calibri"/>
                <a:cs typeface="Calibri"/>
              </a:rPr>
              <a:t> </a:t>
            </a:r>
            <a:r>
              <a:rPr sz="2800" u="sng" spc="-10" dirty="0">
                <a:solidFill>
                  <a:srgbClr val="C573D2"/>
                </a:solidFill>
                <a:uFill>
                  <a:solidFill>
                    <a:srgbClr val="C573D2"/>
                  </a:solidFill>
                </a:uFill>
                <a:latin typeface="Calibri"/>
                <a:cs typeface="Calibri"/>
                <a:hlinkClick r:id="rId2"/>
              </a:rPr>
              <a:t>https://mabproedu.com</a:t>
            </a:r>
            <a:r>
              <a:rPr sz="2800" spc="-10" dirty="0">
                <a:solidFill>
                  <a:srgbClr val="FFFFFF"/>
                </a:solidFill>
                <a:latin typeface="Calibri"/>
                <a:cs typeface="Calibri"/>
              </a:rPr>
              <a:t>.</a:t>
            </a:r>
            <a:r>
              <a:rPr sz="2800" spc="55" dirty="0">
                <a:solidFill>
                  <a:srgbClr val="FFFFFF"/>
                </a:solidFill>
                <a:latin typeface="Calibri"/>
                <a:cs typeface="Calibri"/>
              </a:rPr>
              <a:t> </a:t>
            </a:r>
            <a:r>
              <a:rPr sz="2800" spc="-70" dirty="0">
                <a:solidFill>
                  <a:srgbClr val="FFFFFF"/>
                </a:solidFill>
                <a:latin typeface="Calibri"/>
                <a:cs typeface="Calibri"/>
              </a:rPr>
              <a:t>You</a:t>
            </a:r>
            <a:r>
              <a:rPr sz="2800" spc="-5" dirty="0">
                <a:solidFill>
                  <a:srgbClr val="FFFFFF"/>
                </a:solidFill>
                <a:latin typeface="Calibri"/>
                <a:cs typeface="Calibri"/>
              </a:rPr>
              <a:t> </a:t>
            </a:r>
            <a:r>
              <a:rPr sz="2800" spc="-20" dirty="0">
                <a:solidFill>
                  <a:srgbClr val="FFFFFF"/>
                </a:solidFill>
                <a:latin typeface="Calibri"/>
                <a:cs typeface="Calibri"/>
              </a:rPr>
              <a:t>may</a:t>
            </a:r>
            <a:r>
              <a:rPr sz="2800" dirty="0">
                <a:solidFill>
                  <a:srgbClr val="FFFFFF"/>
                </a:solidFill>
                <a:latin typeface="Calibri"/>
                <a:cs typeface="Calibri"/>
              </a:rPr>
              <a:t> </a:t>
            </a:r>
            <a:r>
              <a:rPr sz="2800" spc="-5" dirty="0">
                <a:solidFill>
                  <a:srgbClr val="FFFFFF"/>
                </a:solidFill>
                <a:latin typeface="Calibri"/>
                <a:cs typeface="Calibri"/>
              </a:rPr>
              <a:t>also</a:t>
            </a:r>
            <a:r>
              <a:rPr sz="2800" spc="-10" dirty="0">
                <a:solidFill>
                  <a:srgbClr val="FFFFFF"/>
                </a:solidFill>
                <a:latin typeface="Calibri"/>
                <a:cs typeface="Calibri"/>
              </a:rPr>
              <a:t> reach</a:t>
            </a:r>
            <a:r>
              <a:rPr sz="2800" dirty="0">
                <a:solidFill>
                  <a:srgbClr val="FFFFFF"/>
                </a:solidFill>
                <a:latin typeface="Calibri"/>
                <a:cs typeface="Calibri"/>
              </a:rPr>
              <a:t> </a:t>
            </a:r>
            <a:r>
              <a:rPr sz="2800" spc="-5" dirty="0">
                <a:solidFill>
                  <a:srgbClr val="FFFFFF"/>
                </a:solidFill>
                <a:latin typeface="Calibri"/>
                <a:cs typeface="Calibri"/>
              </a:rPr>
              <a:t>out</a:t>
            </a:r>
            <a:r>
              <a:rPr sz="2800" spc="5" dirty="0">
                <a:solidFill>
                  <a:srgbClr val="FFFFFF"/>
                </a:solidFill>
                <a:latin typeface="Calibri"/>
                <a:cs typeface="Calibri"/>
              </a:rPr>
              <a:t> </a:t>
            </a:r>
            <a:r>
              <a:rPr sz="2800" spc="-20" dirty="0">
                <a:solidFill>
                  <a:srgbClr val="FFFFFF"/>
                </a:solidFill>
                <a:latin typeface="Calibri"/>
                <a:cs typeface="Calibri"/>
              </a:rPr>
              <a:t>to</a:t>
            </a:r>
            <a:r>
              <a:rPr sz="2800" spc="-10" dirty="0">
                <a:solidFill>
                  <a:srgbClr val="FFFFFF"/>
                </a:solidFill>
                <a:latin typeface="Calibri"/>
                <a:cs typeface="Calibri"/>
              </a:rPr>
              <a:t> </a:t>
            </a:r>
            <a:r>
              <a:rPr sz="2800" spc="-5" dirty="0">
                <a:solidFill>
                  <a:srgbClr val="FFFFFF"/>
                </a:solidFill>
                <a:latin typeface="Calibri"/>
                <a:cs typeface="Calibri"/>
              </a:rPr>
              <a:t>them</a:t>
            </a:r>
            <a:r>
              <a:rPr sz="2800" spc="15" dirty="0">
                <a:solidFill>
                  <a:srgbClr val="FFFFFF"/>
                </a:solidFill>
                <a:latin typeface="Calibri"/>
                <a:cs typeface="Calibri"/>
              </a:rPr>
              <a:t> </a:t>
            </a:r>
            <a:r>
              <a:rPr sz="2800" spc="-10" dirty="0">
                <a:solidFill>
                  <a:srgbClr val="FFFFFF"/>
                </a:solidFill>
                <a:latin typeface="Calibri"/>
                <a:cs typeface="Calibri"/>
              </a:rPr>
              <a:t>via </a:t>
            </a:r>
            <a:r>
              <a:rPr sz="2800" spc="-5" dirty="0">
                <a:solidFill>
                  <a:srgbClr val="FFFFFF"/>
                </a:solidFill>
                <a:latin typeface="Calibri"/>
                <a:cs typeface="Calibri"/>
              </a:rPr>
              <a:t> </a:t>
            </a:r>
            <a:r>
              <a:rPr sz="2800" u="sng" spc="-15" dirty="0">
                <a:solidFill>
                  <a:srgbClr val="C573D2"/>
                </a:solidFill>
                <a:uFill>
                  <a:solidFill>
                    <a:srgbClr val="C573D2"/>
                  </a:solidFill>
                </a:uFill>
                <a:latin typeface="Calibri"/>
                <a:cs typeface="Calibri"/>
                <a:hlinkClick r:id="rId3"/>
              </a:rPr>
              <a:t>office@MABPRO.com</a:t>
            </a:r>
            <a:r>
              <a:rPr sz="2800" spc="-15" dirty="0">
                <a:solidFill>
                  <a:srgbClr val="FFFFFF"/>
                </a:solidFill>
                <a:latin typeface="Calibri"/>
                <a:cs typeface="Calibri"/>
              </a:rPr>
              <a:t>,</a:t>
            </a:r>
            <a:r>
              <a:rPr sz="2800" spc="20" dirty="0">
                <a:solidFill>
                  <a:srgbClr val="FFFFFF"/>
                </a:solidFill>
                <a:latin typeface="Calibri"/>
                <a:cs typeface="Calibri"/>
              </a:rPr>
              <a:t> </a:t>
            </a:r>
            <a:r>
              <a:rPr sz="2800" spc="-5" dirty="0">
                <a:solidFill>
                  <a:srgbClr val="FFFFFF"/>
                </a:solidFill>
                <a:latin typeface="Calibri"/>
                <a:cs typeface="Calibri"/>
              </a:rPr>
              <a:t>or</a:t>
            </a:r>
            <a:r>
              <a:rPr sz="2800" spc="5" dirty="0">
                <a:solidFill>
                  <a:srgbClr val="FFFFFF"/>
                </a:solidFill>
                <a:latin typeface="Calibri"/>
                <a:cs typeface="Calibri"/>
              </a:rPr>
              <a:t> </a:t>
            </a:r>
            <a:r>
              <a:rPr sz="2800" spc="-10" dirty="0">
                <a:solidFill>
                  <a:srgbClr val="FFFFFF"/>
                </a:solidFill>
                <a:latin typeface="Calibri"/>
                <a:cs typeface="Calibri"/>
              </a:rPr>
              <a:t>dial</a:t>
            </a:r>
            <a:r>
              <a:rPr sz="2800" spc="10" dirty="0">
                <a:solidFill>
                  <a:srgbClr val="FFFFFF"/>
                </a:solidFill>
                <a:latin typeface="Calibri"/>
                <a:cs typeface="Calibri"/>
              </a:rPr>
              <a:t> </a:t>
            </a:r>
            <a:r>
              <a:rPr sz="2800" spc="-10" dirty="0">
                <a:solidFill>
                  <a:srgbClr val="FFFFFF"/>
                </a:solidFill>
                <a:latin typeface="Calibri"/>
                <a:cs typeface="Calibri"/>
              </a:rPr>
              <a:t>(888)</a:t>
            </a:r>
            <a:r>
              <a:rPr sz="2800" spc="30" dirty="0">
                <a:solidFill>
                  <a:srgbClr val="FFFFFF"/>
                </a:solidFill>
                <a:latin typeface="Calibri"/>
                <a:cs typeface="Calibri"/>
              </a:rPr>
              <a:t> </a:t>
            </a:r>
            <a:r>
              <a:rPr sz="2800" spc="-5" dirty="0">
                <a:solidFill>
                  <a:srgbClr val="FFFFFF"/>
                </a:solidFill>
                <a:latin typeface="Calibri"/>
                <a:cs typeface="Calibri"/>
              </a:rPr>
              <a:t>619-8880.</a:t>
            </a:r>
            <a:endParaRPr sz="2800">
              <a:latin typeface="Calibri"/>
              <a:cs typeface="Calibri"/>
            </a:endParaRPr>
          </a:p>
          <a:p>
            <a:pPr>
              <a:lnSpc>
                <a:spcPct val="100000"/>
              </a:lnSpc>
              <a:spcBef>
                <a:spcPts val="35"/>
              </a:spcBef>
            </a:pPr>
            <a:endParaRPr sz="3550">
              <a:latin typeface="Calibri"/>
              <a:cs typeface="Calibri"/>
            </a:endParaRPr>
          </a:p>
          <a:p>
            <a:pPr marL="12700">
              <a:lnSpc>
                <a:spcPct val="100000"/>
              </a:lnSpc>
            </a:pPr>
            <a:r>
              <a:rPr sz="2800" spc="-10" dirty="0">
                <a:solidFill>
                  <a:srgbClr val="FFFFFF"/>
                </a:solidFill>
                <a:latin typeface="Calibri"/>
                <a:cs typeface="Calibri"/>
              </a:rPr>
              <a:t>What </a:t>
            </a:r>
            <a:r>
              <a:rPr sz="2800" spc="-5" dirty="0">
                <a:solidFill>
                  <a:srgbClr val="FFFFFF"/>
                </a:solidFill>
                <a:latin typeface="Calibri"/>
                <a:cs typeface="Calibri"/>
              </a:rPr>
              <a:t>is</a:t>
            </a:r>
            <a:r>
              <a:rPr sz="2800" spc="-20" dirty="0">
                <a:solidFill>
                  <a:srgbClr val="FFFFFF"/>
                </a:solidFill>
                <a:latin typeface="Calibri"/>
                <a:cs typeface="Calibri"/>
              </a:rPr>
              <a:t> </a:t>
            </a:r>
            <a:r>
              <a:rPr sz="2800" dirty="0">
                <a:solidFill>
                  <a:srgbClr val="FFFFFF"/>
                </a:solidFill>
                <a:latin typeface="Calibri"/>
                <a:cs typeface="Calibri"/>
              </a:rPr>
              <a:t>AB</a:t>
            </a:r>
            <a:r>
              <a:rPr sz="2800" spc="-20" dirty="0">
                <a:solidFill>
                  <a:srgbClr val="FFFFFF"/>
                </a:solidFill>
                <a:latin typeface="Calibri"/>
                <a:cs typeface="Calibri"/>
              </a:rPr>
              <a:t> </a:t>
            </a:r>
            <a:r>
              <a:rPr sz="2800" spc="-5" dirty="0">
                <a:solidFill>
                  <a:srgbClr val="FFFFFF"/>
                </a:solidFill>
                <a:latin typeface="Calibri"/>
                <a:cs typeface="Calibri"/>
              </a:rPr>
              <a:t>508?</a:t>
            </a:r>
            <a:endParaRPr sz="2800">
              <a:latin typeface="Calibri"/>
              <a:cs typeface="Calibri"/>
            </a:endParaRPr>
          </a:p>
          <a:p>
            <a:pPr marL="12700" marR="1383030">
              <a:lnSpc>
                <a:spcPct val="100000"/>
              </a:lnSpc>
              <a:spcBef>
                <a:spcPts val="1000"/>
              </a:spcBef>
            </a:pPr>
            <a:r>
              <a:rPr sz="2800" spc="-10" dirty="0">
                <a:solidFill>
                  <a:srgbClr val="FFFFFF"/>
                </a:solidFill>
                <a:latin typeface="Calibri"/>
                <a:cs typeface="Calibri"/>
              </a:rPr>
              <a:t>Open</a:t>
            </a:r>
            <a:r>
              <a:rPr sz="2800" spc="10" dirty="0">
                <a:solidFill>
                  <a:srgbClr val="FFFFFF"/>
                </a:solidFill>
                <a:latin typeface="Calibri"/>
                <a:cs typeface="Calibri"/>
              </a:rPr>
              <a:t> </a:t>
            </a:r>
            <a:r>
              <a:rPr sz="2800" spc="-10" dirty="0">
                <a:solidFill>
                  <a:srgbClr val="FFFFFF"/>
                </a:solidFill>
                <a:latin typeface="Calibri"/>
                <a:cs typeface="Calibri"/>
              </a:rPr>
              <a:t>this</a:t>
            </a:r>
            <a:r>
              <a:rPr sz="2800" spc="20" dirty="0">
                <a:solidFill>
                  <a:srgbClr val="FFFFFF"/>
                </a:solidFill>
                <a:latin typeface="Calibri"/>
                <a:cs typeface="Calibri"/>
              </a:rPr>
              <a:t> </a:t>
            </a:r>
            <a:r>
              <a:rPr sz="2800" spc="-10" dirty="0">
                <a:solidFill>
                  <a:srgbClr val="FFFFFF"/>
                </a:solidFill>
                <a:latin typeface="Calibri"/>
                <a:cs typeface="Calibri"/>
              </a:rPr>
              <a:t>link</a:t>
            </a:r>
            <a:r>
              <a:rPr sz="2800" spc="5" dirty="0">
                <a:solidFill>
                  <a:srgbClr val="FFFFFF"/>
                </a:solidFill>
                <a:latin typeface="Calibri"/>
                <a:cs typeface="Calibri"/>
              </a:rPr>
              <a:t> </a:t>
            </a:r>
            <a:r>
              <a:rPr sz="2800" spc="-20" dirty="0">
                <a:solidFill>
                  <a:srgbClr val="FFFFFF"/>
                </a:solidFill>
                <a:latin typeface="Calibri"/>
                <a:cs typeface="Calibri"/>
              </a:rPr>
              <a:t>to</a:t>
            </a:r>
            <a:r>
              <a:rPr sz="2800" spc="-5" dirty="0">
                <a:solidFill>
                  <a:srgbClr val="FFFFFF"/>
                </a:solidFill>
                <a:latin typeface="Calibri"/>
                <a:cs typeface="Calibri"/>
              </a:rPr>
              <a:t> know</a:t>
            </a:r>
            <a:r>
              <a:rPr sz="2800" spc="10" dirty="0">
                <a:solidFill>
                  <a:srgbClr val="FFFFFF"/>
                </a:solidFill>
                <a:latin typeface="Calibri"/>
                <a:cs typeface="Calibri"/>
              </a:rPr>
              <a:t> </a:t>
            </a:r>
            <a:r>
              <a:rPr sz="2800" spc="-15" dirty="0">
                <a:solidFill>
                  <a:srgbClr val="FFFFFF"/>
                </a:solidFill>
                <a:latin typeface="Calibri"/>
                <a:cs typeface="Calibri"/>
              </a:rPr>
              <a:t>more</a:t>
            </a:r>
            <a:r>
              <a:rPr sz="2800" dirty="0">
                <a:solidFill>
                  <a:srgbClr val="FFFFFF"/>
                </a:solidFill>
                <a:latin typeface="Calibri"/>
                <a:cs typeface="Calibri"/>
              </a:rPr>
              <a:t> </a:t>
            </a:r>
            <a:r>
              <a:rPr sz="2800" spc="-5" dirty="0">
                <a:solidFill>
                  <a:srgbClr val="FFFFFF"/>
                </a:solidFill>
                <a:latin typeface="Calibri"/>
                <a:cs typeface="Calibri"/>
              </a:rPr>
              <a:t>about</a:t>
            </a:r>
            <a:r>
              <a:rPr sz="2800" spc="15" dirty="0">
                <a:solidFill>
                  <a:srgbClr val="FFFFFF"/>
                </a:solidFill>
                <a:latin typeface="Calibri"/>
                <a:cs typeface="Calibri"/>
              </a:rPr>
              <a:t> </a:t>
            </a:r>
            <a:r>
              <a:rPr sz="2800" spc="-5" dirty="0">
                <a:solidFill>
                  <a:srgbClr val="FFFFFF"/>
                </a:solidFill>
                <a:latin typeface="Calibri"/>
                <a:cs typeface="Calibri"/>
              </a:rPr>
              <a:t>Bill</a:t>
            </a:r>
            <a:r>
              <a:rPr sz="2800" dirty="0">
                <a:solidFill>
                  <a:srgbClr val="FFFFFF"/>
                </a:solidFill>
                <a:latin typeface="Calibri"/>
                <a:cs typeface="Calibri"/>
              </a:rPr>
              <a:t> </a:t>
            </a:r>
            <a:r>
              <a:rPr sz="2800" spc="-10" dirty="0">
                <a:solidFill>
                  <a:srgbClr val="FFFFFF"/>
                </a:solidFill>
                <a:latin typeface="Calibri"/>
                <a:cs typeface="Calibri"/>
              </a:rPr>
              <a:t>No.</a:t>
            </a:r>
            <a:r>
              <a:rPr sz="2800" spc="25" dirty="0">
                <a:solidFill>
                  <a:srgbClr val="FFFFFF"/>
                </a:solidFill>
                <a:latin typeface="Calibri"/>
                <a:cs typeface="Calibri"/>
              </a:rPr>
              <a:t> </a:t>
            </a:r>
            <a:r>
              <a:rPr sz="2800" spc="-5" dirty="0">
                <a:solidFill>
                  <a:srgbClr val="FFFFFF"/>
                </a:solidFill>
                <a:latin typeface="Calibri"/>
                <a:cs typeface="Calibri"/>
              </a:rPr>
              <a:t>AB</a:t>
            </a:r>
            <a:r>
              <a:rPr sz="2800" spc="20" dirty="0">
                <a:solidFill>
                  <a:srgbClr val="FFFFFF"/>
                </a:solidFill>
                <a:latin typeface="Calibri"/>
                <a:cs typeface="Calibri"/>
              </a:rPr>
              <a:t> </a:t>
            </a:r>
            <a:r>
              <a:rPr sz="2800" spc="-5" dirty="0">
                <a:solidFill>
                  <a:srgbClr val="FFFFFF"/>
                </a:solidFill>
                <a:latin typeface="Calibri"/>
                <a:cs typeface="Calibri"/>
              </a:rPr>
              <a:t>508: </a:t>
            </a:r>
            <a:r>
              <a:rPr sz="2800" dirty="0">
                <a:solidFill>
                  <a:srgbClr val="FFFFFF"/>
                </a:solidFill>
                <a:latin typeface="Calibri"/>
                <a:cs typeface="Calibri"/>
              </a:rPr>
              <a:t> </a:t>
            </a:r>
            <a:r>
              <a:rPr sz="2800" u="sng" spc="-10" dirty="0">
                <a:solidFill>
                  <a:srgbClr val="C573D2"/>
                </a:solidFill>
                <a:uFill>
                  <a:solidFill>
                    <a:srgbClr val="C573D2"/>
                  </a:solidFill>
                </a:uFill>
                <a:latin typeface="Calibri"/>
                <a:cs typeface="Calibri"/>
                <a:hlinkClick r:id="rId4"/>
              </a:rPr>
              <a:t>http://www.leginfo.ca.gov/pub/93-94/bill/asm/ab_0501- </a:t>
            </a:r>
            <a:r>
              <a:rPr sz="2800" spc="-620" dirty="0">
                <a:solidFill>
                  <a:srgbClr val="C573D2"/>
                </a:solidFill>
                <a:latin typeface="Calibri"/>
                <a:cs typeface="Calibri"/>
                <a:hlinkClick r:id="rId4"/>
              </a:rPr>
              <a:t> </a:t>
            </a:r>
            <a:r>
              <a:rPr sz="2800" u="sng" spc="-10" dirty="0">
                <a:solidFill>
                  <a:srgbClr val="C573D2"/>
                </a:solidFill>
                <a:uFill>
                  <a:solidFill>
                    <a:srgbClr val="C573D2"/>
                  </a:solidFill>
                </a:uFill>
                <a:latin typeface="Calibri"/>
                <a:cs typeface="Calibri"/>
                <a:hlinkClick r:id="rId4"/>
              </a:rPr>
              <a:t>0550/ab_508_bill_931008_chaptered</a:t>
            </a:r>
            <a:endParaRPr sz="2800">
              <a:latin typeface="Calibri"/>
              <a:cs typeface="Calibri"/>
            </a:endParaRPr>
          </a:p>
        </p:txBody>
      </p:sp>
    </p:spTree>
    <p:extLst>
      <p:ext uri="{BB962C8B-B14F-4D97-AF65-F5344CB8AC3E}">
        <p14:creationId xmlns:p14="http://schemas.microsoft.com/office/powerpoint/2010/main" val="390311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2171445"/>
            <a:ext cx="9884410" cy="3554178"/>
          </a:xfrm>
          <a:prstGeom prst="rect">
            <a:avLst/>
          </a:prstGeom>
        </p:spPr>
        <p:txBody>
          <a:bodyPr vert="horz" wrap="square" lIns="0" tIns="75565" rIns="0" bIns="0" rtlCol="0">
            <a:spAutoFit/>
          </a:bodyPr>
          <a:lstStyle/>
          <a:p>
            <a:pPr marL="12700" marR="5080">
              <a:spcBef>
                <a:spcPts val="595"/>
              </a:spcBef>
            </a:pPr>
            <a:r>
              <a:rPr lang="en-US" sz="2800" spc="-5" dirty="0">
                <a:solidFill>
                  <a:srgbClr val="FFFFFF"/>
                </a:solidFill>
                <a:latin typeface="Calibri"/>
                <a:cs typeface="Calibri"/>
              </a:rPr>
              <a:t>   (4) The handling of disturbed patients, visitors, and</a:t>
            </a:r>
          </a:p>
          <a:p>
            <a:pPr marL="12700" marR="5080">
              <a:spcBef>
                <a:spcPts val="595"/>
              </a:spcBef>
            </a:pPr>
            <a:r>
              <a:rPr lang="en-US" sz="2800" spc="-5" dirty="0">
                <a:solidFill>
                  <a:srgbClr val="FFFFFF"/>
                </a:solidFill>
                <a:latin typeface="Calibri"/>
                <a:cs typeface="Calibri"/>
              </a:rPr>
              <a:t>employees.</a:t>
            </a:r>
          </a:p>
          <a:p>
            <a:pPr marL="12700" marR="5080">
              <a:spcBef>
                <a:spcPts val="595"/>
              </a:spcBef>
            </a:pPr>
            <a:r>
              <a:rPr lang="en-US" sz="2800" spc="-5" dirty="0">
                <a:solidFill>
                  <a:srgbClr val="FFFFFF"/>
                </a:solidFill>
                <a:latin typeface="Calibri"/>
                <a:cs typeface="Calibri"/>
              </a:rPr>
              <a:t>   (5) Identification of aggressive and violent predicting</a:t>
            </a:r>
          </a:p>
          <a:p>
            <a:pPr marL="12700" marR="5080">
              <a:spcBef>
                <a:spcPts val="595"/>
              </a:spcBef>
            </a:pPr>
            <a:r>
              <a:rPr lang="en-US" sz="2800" spc="-5" dirty="0">
                <a:solidFill>
                  <a:srgbClr val="FFFFFF"/>
                </a:solidFill>
                <a:latin typeface="Calibri"/>
                <a:cs typeface="Calibri"/>
              </a:rPr>
              <a:t>factors.</a:t>
            </a:r>
          </a:p>
          <a:p>
            <a:pPr marL="12700" marR="5080">
              <a:spcBef>
                <a:spcPts val="595"/>
              </a:spcBef>
            </a:pPr>
            <a:r>
              <a:rPr lang="en-US" sz="2800" spc="-5" dirty="0">
                <a:solidFill>
                  <a:srgbClr val="FFFFFF"/>
                </a:solidFill>
                <a:latin typeface="Calibri"/>
                <a:cs typeface="Calibri"/>
              </a:rPr>
              <a:t>   (6) Hospital safety and emergency preparedness.</a:t>
            </a:r>
          </a:p>
          <a:p>
            <a:pPr marL="12700" marR="5080">
              <a:spcBef>
                <a:spcPts val="595"/>
              </a:spcBef>
            </a:pPr>
            <a:r>
              <a:rPr lang="en-US" sz="2800" spc="-5" dirty="0">
                <a:solidFill>
                  <a:srgbClr val="FFFFFF"/>
                </a:solidFill>
                <a:latin typeface="Calibri"/>
                <a:cs typeface="Calibri"/>
              </a:rPr>
              <a:t>   (7) The rudiments of documenting and reporting crimes,</a:t>
            </a:r>
          </a:p>
          <a:p>
            <a:pPr marL="12700" marR="5080">
              <a:spcBef>
                <a:spcPts val="595"/>
              </a:spcBef>
            </a:pPr>
            <a:r>
              <a:rPr lang="en-US" sz="2800" spc="-5" dirty="0">
                <a:solidFill>
                  <a:srgbClr val="FFFFFF"/>
                </a:solidFill>
                <a:latin typeface="Calibri"/>
                <a:cs typeface="Calibri"/>
              </a:rPr>
              <a:t>including, by way of example, not disturbing a crime scene.</a:t>
            </a:r>
            <a:endParaRPr lang="en-US" sz="2800" dirty="0">
              <a:latin typeface="Calibri"/>
              <a:cs typeface="Calibri"/>
            </a:endParaRPr>
          </a:p>
        </p:txBody>
      </p:sp>
    </p:spTree>
    <p:extLst>
      <p:ext uri="{BB962C8B-B14F-4D97-AF65-F5344CB8AC3E}">
        <p14:creationId xmlns:p14="http://schemas.microsoft.com/office/powerpoint/2010/main" val="325152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1828800"/>
            <a:ext cx="5331460" cy="4385175"/>
          </a:xfrm>
          <a:prstGeom prst="rect">
            <a:avLst/>
          </a:prstGeom>
        </p:spPr>
        <p:txBody>
          <a:bodyPr vert="horz" wrap="square" lIns="0" tIns="75565" rIns="0" bIns="0" rtlCol="0">
            <a:spAutoFit/>
          </a:bodyPr>
          <a:lstStyle/>
          <a:p>
            <a:pPr marL="12700" marR="5080">
              <a:spcBef>
                <a:spcPts val="595"/>
              </a:spcBef>
            </a:pPr>
            <a:r>
              <a:rPr lang="en-US" sz="2800" spc="-5" dirty="0">
                <a:solidFill>
                  <a:srgbClr val="FFFFFF"/>
                </a:solidFill>
                <a:latin typeface="Calibri"/>
                <a:cs typeface="Calibri"/>
              </a:rPr>
              <a:t>The hospital shall have sufficient personnel to provide security.  Persons regularly assigned to provide security in a hospital setting shall be trained regarding the role of security in hospital operations, including the identification of aggressive and violent predicting factors, and management of violent disturbances.</a:t>
            </a:r>
          </a:p>
        </p:txBody>
      </p:sp>
      <p:pic>
        <p:nvPicPr>
          <p:cNvPr id="3074" name="Picture 2" descr="1,884,346 Hospital Staff Stock Photos, Pictures &amp;amp; Royalty-Free Images -  iStock">
            <a:extLst>
              <a:ext uri="{FF2B5EF4-FFF2-40B4-BE49-F238E27FC236}">
                <a16:creationId xmlns:a16="http://schemas.microsoft.com/office/drawing/2014/main" id="{99C7CDA9-1360-4E8A-9312-2A4CCFB0E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44233"/>
            <a:ext cx="5331460" cy="355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463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2066282"/>
            <a:ext cx="9884410" cy="3769622"/>
          </a:xfrm>
          <a:prstGeom prst="rect">
            <a:avLst/>
          </a:prstGeom>
        </p:spPr>
        <p:txBody>
          <a:bodyPr vert="horz" wrap="square" lIns="0" tIns="75565" rIns="0" bIns="0" rtlCol="0">
            <a:spAutoFit/>
          </a:bodyPr>
          <a:lstStyle/>
          <a:p>
            <a:pPr marL="12700" marR="5080">
              <a:spcBef>
                <a:spcPts val="595"/>
              </a:spcBef>
            </a:pPr>
            <a:r>
              <a:rPr lang="en-US" sz="4000" spc="-5" dirty="0">
                <a:solidFill>
                  <a:srgbClr val="FFFFFF"/>
                </a:solidFill>
                <a:latin typeface="Calibri"/>
                <a:cs typeface="Calibri"/>
              </a:rPr>
              <a:t>Any act of assault against any on-duty hospital personnel shall be reported to the local law enforcement agency within 72 hours of the incident. Any individual knowingly interfering with or obstructing the reporting process shall be guilty of a misdemeanor.</a:t>
            </a:r>
            <a:endParaRPr lang="en-US" sz="4000" dirty="0">
              <a:latin typeface="Calibri"/>
              <a:cs typeface="Calibri"/>
            </a:endParaRPr>
          </a:p>
        </p:txBody>
      </p:sp>
    </p:spTree>
    <p:extLst>
      <p:ext uri="{BB962C8B-B14F-4D97-AF65-F5344CB8AC3E}">
        <p14:creationId xmlns:p14="http://schemas.microsoft.com/office/powerpoint/2010/main" val="116389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1828800"/>
            <a:ext cx="9884410" cy="3861955"/>
          </a:xfrm>
          <a:prstGeom prst="rect">
            <a:avLst/>
          </a:prstGeom>
        </p:spPr>
        <p:txBody>
          <a:bodyPr vert="horz" wrap="square" lIns="0" tIns="75565" rIns="0" bIns="0" rtlCol="0">
            <a:spAutoFit/>
          </a:bodyPr>
          <a:lstStyle/>
          <a:p>
            <a:pPr marL="12700" marR="5080">
              <a:spcBef>
                <a:spcPts val="595"/>
              </a:spcBef>
            </a:pPr>
            <a:r>
              <a:rPr lang="en-US" sz="2400" spc="-5" dirty="0">
                <a:solidFill>
                  <a:srgbClr val="FFFFFF"/>
                </a:solidFill>
                <a:latin typeface="Calibri"/>
                <a:cs typeface="Calibri"/>
              </a:rPr>
              <a:t>All hospital employees regularly assigned to the emergency department shall receive, by July 1, 1995, and thereafter, on a continuing basis, security education and training relating to the following topics:</a:t>
            </a:r>
          </a:p>
          <a:p>
            <a:pPr marL="12700" marR="5080">
              <a:spcBef>
                <a:spcPts val="595"/>
              </a:spcBef>
            </a:pPr>
            <a:r>
              <a:rPr lang="en-US" sz="2400" spc="-5" dirty="0">
                <a:solidFill>
                  <a:srgbClr val="FFFFFF"/>
                </a:solidFill>
                <a:latin typeface="Calibri"/>
                <a:cs typeface="Calibri"/>
              </a:rPr>
              <a:t>   (1) General safety measures.</a:t>
            </a:r>
          </a:p>
          <a:p>
            <a:pPr marL="12700" marR="5080">
              <a:spcBef>
                <a:spcPts val="595"/>
              </a:spcBef>
            </a:pPr>
            <a:r>
              <a:rPr lang="en-US" sz="2400" spc="-5" dirty="0">
                <a:solidFill>
                  <a:srgbClr val="FFFFFF"/>
                </a:solidFill>
                <a:latin typeface="Calibri"/>
                <a:cs typeface="Calibri"/>
              </a:rPr>
              <a:t>   (2) Personal safety measures.</a:t>
            </a:r>
          </a:p>
          <a:p>
            <a:pPr marL="12700" marR="5080">
              <a:spcBef>
                <a:spcPts val="595"/>
              </a:spcBef>
            </a:pPr>
            <a:r>
              <a:rPr lang="en-US" sz="2400" spc="-5" dirty="0">
                <a:solidFill>
                  <a:srgbClr val="FFFFFF"/>
                </a:solidFill>
                <a:latin typeface="Calibri"/>
                <a:cs typeface="Calibri"/>
              </a:rPr>
              <a:t>   (3) The assault cycle.</a:t>
            </a:r>
          </a:p>
          <a:p>
            <a:pPr marL="12700" marR="5080">
              <a:spcBef>
                <a:spcPts val="595"/>
              </a:spcBef>
            </a:pPr>
            <a:r>
              <a:rPr lang="en-US" sz="2400" spc="-5" dirty="0">
                <a:solidFill>
                  <a:srgbClr val="FFFFFF"/>
                </a:solidFill>
                <a:latin typeface="Calibri"/>
                <a:cs typeface="Calibri"/>
              </a:rPr>
              <a:t>   (4) Aggression and violence predicting factors.</a:t>
            </a:r>
          </a:p>
          <a:p>
            <a:pPr marL="12700" marR="5080">
              <a:spcBef>
                <a:spcPts val="595"/>
              </a:spcBef>
            </a:pPr>
            <a:r>
              <a:rPr lang="en-US" sz="2400" spc="-5" dirty="0">
                <a:solidFill>
                  <a:srgbClr val="FFFFFF"/>
                </a:solidFill>
                <a:latin typeface="Calibri"/>
                <a:cs typeface="Calibri"/>
              </a:rPr>
              <a:t>   (5) Obtaining patient history from a patient with violent</a:t>
            </a:r>
          </a:p>
          <a:p>
            <a:pPr marL="12700" marR="5080">
              <a:spcBef>
                <a:spcPts val="595"/>
              </a:spcBef>
            </a:pPr>
            <a:r>
              <a:rPr lang="en-US" sz="2400" spc="-5" dirty="0">
                <a:solidFill>
                  <a:srgbClr val="FFFFFF"/>
                </a:solidFill>
                <a:latin typeface="Calibri"/>
                <a:cs typeface="Calibri"/>
              </a:rPr>
              <a:t>behavior.</a:t>
            </a:r>
            <a:endParaRPr lang="en-US" sz="2400" dirty="0">
              <a:latin typeface="Calibri"/>
              <a:cs typeface="Calibri"/>
            </a:endParaRPr>
          </a:p>
        </p:txBody>
      </p:sp>
    </p:spTree>
    <p:extLst>
      <p:ext uri="{BB962C8B-B14F-4D97-AF65-F5344CB8AC3E}">
        <p14:creationId xmlns:p14="http://schemas.microsoft.com/office/powerpoint/2010/main" val="3432536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1828800"/>
            <a:ext cx="9884410" cy="4462119"/>
          </a:xfrm>
          <a:prstGeom prst="rect">
            <a:avLst/>
          </a:prstGeom>
        </p:spPr>
        <p:txBody>
          <a:bodyPr vert="horz" wrap="square" lIns="0" tIns="75565" rIns="0" bIns="0" rtlCol="0">
            <a:spAutoFit/>
          </a:bodyPr>
          <a:lstStyle/>
          <a:p>
            <a:pPr marL="12700" marR="5080">
              <a:spcBef>
                <a:spcPts val="595"/>
              </a:spcBef>
            </a:pPr>
            <a:r>
              <a:rPr lang="en-US" sz="2400" spc="-5" dirty="0">
                <a:solidFill>
                  <a:srgbClr val="FFFFFF"/>
                </a:solidFill>
                <a:latin typeface="Calibri"/>
                <a:cs typeface="Calibri"/>
              </a:rPr>
              <a:t>   (6) Characteristics of aggressive and violent patients and</a:t>
            </a:r>
          </a:p>
          <a:p>
            <a:pPr marL="12700" marR="5080">
              <a:spcBef>
                <a:spcPts val="595"/>
              </a:spcBef>
            </a:pPr>
            <a:r>
              <a:rPr lang="en-US" sz="2400" spc="-5" dirty="0">
                <a:solidFill>
                  <a:srgbClr val="FFFFFF"/>
                </a:solidFill>
                <a:latin typeface="Calibri"/>
                <a:cs typeface="Calibri"/>
              </a:rPr>
              <a:t>victims.</a:t>
            </a:r>
          </a:p>
          <a:p>
            <a:pPr marL="12700" marR="5080">
              <a:spcBef>
                <a:spcPts val="595"/>
              </a:spcBef>
            </a:pPr>
            <a:r>
              <a:rPr lang="en-US" sz="2400" spc="-5" dirty="0">
                <a:solidFill>
                  <a:srgbClr val="FFFFFF"/>
                </a:solidFill>
                <a:latin typeface="Calibri"/>
                <a:cs typeface="Calibri"/>
              </a:rPr>
              <a:t>   (7) Verbal and physical maneuvers to diffuse and avoid</a:t>
            </a:r>
          </a:p>
          <a:p>
            <a:pPr marL="12700" marR="5080">
              <a:spcBef>
                <a:spcPts val="595"/>
              </a:spcBef>
            </a:pPr>
            <a:r>
              <a:rPr lang="en-US" sz="2400" spc="-5" dirty="0">
                <a:solidFill>
                  <a:srgbClr val="FFFFFF"/>
                </a:solidFill>
                <a:latin typeface="Calibri"/>
                <a:cs typeface="Calibri"/>
              </a:rPr>
              <a:t>violent behavior.</a:t>
            </a:r>
          </a:p>
          <a:p>
            <a:pPr marL="12700" marR="5080">
              <a:spcBef>
                <a:spcPts val="595"/>
              </a:spcBef>
            </a:pPr>
            <a:r>
              <a:rPr lang="en-US" sz="2400" spc="-5" dirty="0">
                <a:solidFill>
                  <a:srgbClr val="FFFFFF"/>
                </a:solidFill>
                <a:latin typeface="Calibri"/>
                <a:cs typeface="Calibri"/>
              </a:rPr>
              <a:t>   (8) Strategies to avoid physical harm.</a:t>
            </a:r>
          </a:p>
          <a:p>
            <a:pPr marL="12700" marR="5080">
              <a:spcBef>
                <a:spcPts val="595"/>
              </a:spcBef>
            </a:pPr>
            <a:r>
              <a:rPr lang="en-US" sz="2400" spc="-5" dirty="0">
                <a:solidFill>
                  <a:srgbClr val="FFFFFF"/>
                </a:solidFill>
                <a:latin typeface="Calibri"/>
                <a:cs typeface="Calibri"/>
              </a:rPr>
              <a:t>   (9) Restraining techniques.</a:t>
            </a:r>
          </a:p>
          <a:p>
            <a:pPr marL="12700" marR="5080">
              <a:spcBef>
                <a:spcPts val="595"/>
              </a:spcBef>
            </a:pPr>
            <a:r>
              <a:rPr lang="en-US" sz="2400" spc="-5" dirty="0">
                <a:solidFill>
                  <a:srgbClr val="FFFFFF"/>
                </a:solidFill>
                <a:latin typeface="Calibri"/>
                <a:cs typeface="Calibri"/>
              </a:rPr>
              <a:t>   (10) Appropriate use of medications as chemical restraints.</a:t>
            </a:r>
          </a:p>
          <a:p>
            <a:pPr marL="12700" marR="5080">
              <a:spcBef>
                <a:spcPts val="595"/>
              </a:spcBef>
            </a:pPr>
            <a:r>
              <a:rPr lang="en-US" sz="2400" spc="-5" dirty="0">
                <a:solidFill>
                  <a:srgbClr val="FFFFFF"/>
                </a:solidFill>
                <a:latin typeface="Calibri"/>
                <a:cs typeface="Calibri"/>
              </a:rPr>
              <a:t>   (11) Any resources available to employees for coping with incidents of violence, including, by way of example, critical incident stress debriefing or employee assistance programs.</a:t>
            </a:r>
            <a:endParaRPr lang="en-US" sz="2400" dirty="0">
              <a:latin typeface="Calibri"/>
              <a:cs typeface="Calibri"/>
            </a:endParaRPr>
          </a:p>
        </p:txBody>
      </p:sp>
    </p:spTree>
    <p:extLst>
      <p:ext uri="{BB962C8B-B14F-4D97-AF65-F5344CB8AC3E}">
        <p14:creationId xmlns:p14="http://schemas.microsoft.com/office/powerpoint/2010/main" val="3815766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1981200"/>
            <a:ext cx="9884410" cy="4015843"/>
          </a:xfrm>
          <a:prstGeom prst="rect">
            <a:avLst/>
          </a:prstGeom>
        </p:spPr>
        <p:txBody>
          <a:bodyPr vert="horz" wrap="square" lIns="0" tIns="75565" rIns="0" bIns="0" rtlCol="0">
            <a:spAutoFit/>
          </a:bodyPr>
          <a:lstStyle/>
          <a:p>
            <a:pPr marL="12700" marR="5080">
              <a:spcBef>
                <a:spcPts val="595"/>
              </a:spcBef>
            </a:pPr>
            <a:r>
              <a:rPr lang="en-US" sz="3200" spc="-5" dirty="0">
                <a:solidFill>
                  <a:srgbClr val="FFFFFF"/>
                </a:solidFill>
                <a:latin typeface="Calibri"/>
                <a:cs typeface="Calibri"/>
              </a:rPr>
              <a:t>Members of the medical staff of each hospital and all other practitioners, including, but not limited to, nurse practitioners, physician assistants, and other personnel, who are regularly assigned to the emergency department or other departments identified in the security plan shall receive the same training as that provided to hospital employees or, at a minimum, training determined to be sufficient pursuant to the security plan.</a:t>
            </a:r>
          </a:p>
        </p:txBody>
      </p:sp>
    </p:spTree>
    <p:extLst>
      <p:ext uri="{BB962C8B-B14F-4D97-AF65-F5344CB8AC3E}">
        <p14:creationId xmlns:p14="http://schemas.microsoft.com/office/powerpoint/2010/main" val="173250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378841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105" dirty="0">
                <a:latin typeface="Calibri Light"/>
                <a:cs typeface="Calibri Light"/>
              </a:rPr>
              <a:t> </a:t>
            </a:r>
            <a:r>
              <a:rPr sz="3600" b="0" spc="-10" dirty="0">
                <a:latin typeface="Calibri Light"/>
                <a:cs typeface="Calibri Light"/>
              </a:rPr>
              <a:t>OBJECTIVES</a:t>
            </a:r>
            <a:endParaRPr sz="3600" dirty="0">
              <a:latin typeface="Calibri Light"/>
              <a:cs typeface="Calibri Light"/>
            </a:endParaRPr>
          </a:p>
        </p:txBody>
      </p:sp>
      <p:sp>
        <p:nvSpPr>
          <p:cNvPr id="3" name="object 3"/>
          <p:cNvSpPr txBox="1"/>
          <p:nvPr/>
        </p:nvSpPr>
        <p:spPr>
          <a:xfrm>
            <a:off x="764540" y="2128875"/>
            <a:ext cx="9859010" cy="3386183"/>
          </a:xfrm>
          <a:prstGeom prst="rect">
            <a:avLst/>
          </a:prstGeom>
        </p:spPr>
        <p:txBody>
          <a:bodyPr vert="horz" wrap="square" lIns="0" tIns="86995" rIns="0" bIns="0" rtlCol="0">
            <a:spAutoFit/>
          </a:bodyPr>
          <a:lstStyle/>
          <a:p>
            <a:pPr marL="469265" indent="-457200">
              <a:spcBef>
                <a:spcPts val="685"/>
              </a:spcBef>
              <a:buFont typeface="Arial" panose="020B0604020202020204" pitchFamily="34" charset="0"/>
              <a:buChar char="•"/>
              <a:tabLst>
                <a:tab pos="299085" algn="l"/>
                <a:tab pos="299720" algn="l"/>
              </a:tabLst>
            </a:pPr>
            <a:r>
              <a:rPr sz="2800" spc="-80" dirty="0">
                <a:solidFill>
                  <a:srgbClr val="FFFFFF"/>
                </a:solidFill>
                <a:latin typeface="Calibri"/>
                <a:cs typeface="Calibri"/>
              </a:rPr>
              <a:t>To</a:t>
            </a:r>
            <a:r>
              <a:rPr sz="2800" spc="-5" dirty="0">
                <a:solidFill>
                  <a:srgbClr val="FFFFFF"/>
                </a:solidFill>
                <a:latin typeface="Calibri"/>
                <a:cs typeface="Calibri"/>
              </a:rPr>
              <a:t> get</a:t>
            </a:r>
            <a:r>
              <a:rPr sz="2800" dirty="0">
                <a:solidFill>
                  <a:srgbClr val="FFFFFF"/>
                </a:solidFill>
                <a:latin typeface="Calibri"/>
                <a:cs typeface="Calibri"/>
              </a:rPr>
              <a:t> certified</a:t>
            </a:r>
            <a:r>
              <a:rPr sz="2800" spc="-20" dirty="0">
                <a:solidFill>
                  <a:srgbClr val="FFFFFF"/>
                </a:solidFill>
                <a:latin typeface="Calibri"/>
                <a:cs typeface="Calibri"/>
              </a:rPr>
              <a:t> </a:t>
            </a:r>
            <a:r>
              <a:rPr sz="2800" dirty="0">
                <a:solidFill>
                  <a:srgbClr val="FFFFFF"/>
                </a:solidFill>
                <a:latin typeface="Calibri"/>
                <a:cs typeface="Calibri"/>
              </a:rPr>
              <a:t>so</a:t>
            </a:r>
            <a:r>
              <a:rPr sz="2800" spc="-5" dirty="0">
                <a:solidFill>
                  <a:srgbClr val="FFFFFF"/>
                </a:solidFill>
                <a:latin typeface="Calibri"/>
                <a:cs typeface="Calibri"/>
              </a:rPr>
              <a:t> </a:t>
            </a:r>
            <a:r>
              <a:rPr sz="2800" spc="-10" dirty="0">
                <a:solidFill>
                  <a:srgbClr val="FFFFFF"/>
                </a:solidFill>
                <a:latin typeface="Calibri"/>
                <a:cs typeface="Calibri"/>
              </a:rPr>
              <a:t>you</a:t>
            </a:r>
            <a:r>
              <a:rPr sz="2800" spc="10" dirty="0">
                <a:solidFill>
                  <a:srgbClr val="FFFFFF"/>
                </a:solidFill>
                <a:latin typeface="Calibri"/>
                <a:cs typeface="Calibri"/>
              </a:rPr>
              <a:t> </a:t>
            </a:r>
            <a:r>
              <a:rPr sz="2800" spc="-5" dirty="0">
                <a:solidFill>
                  <a:srgbClr val="FFFFFF"/>
                </a:solidFill>
                <a:latin typeface="Calibri"/>
                <a:cs typeface="Calibri"/>
              </a:rPr>
              <a:t>can</a:t>
            </a:r>
            <a:r>
              <a:rPr sz="2800" spc="5" dirty="0">
                <a:solidFill>
                  <a:srgbClr val="FFFFFF"/>
                </a:solidFill>
                <a:latin typeface="Calibri"/>
                <a:cs typeface="Calibri"/>
              </a:rPr>
              <a:t> </a:t>
            </a:r>
            <a:r>
              <a:rPr sz="2800" spc="-5" dirty="0">
                <a:solidFill>
                  <a:srgbClr val="FFFFFF"/>
                </a:solidFill>
                <a:latin typeface="Calibri"/>
                <a:cs typeface="Calibri"/>
              </a:rPr>
              <a:t>get</a:t>
            </a:r>
            <a:r>
              <a:rPr sz="2800" spc="-10" dirty="0">
                <a:solidFill>
                  <a:srgbClr val="FFFFFF"/>
                </a:solidFill>
                <a:latin typeface="Calibri"/>
                <a:cs typeface="Calibri"/>
              </a:rPr>
              <a:t> </a:t>
            </a:r>
            <a:r>
              <a:rPr sz="2800" dirty="0">
                <a:solidFill>
                  <a:srgbClr val="FFFFFF"/>
                </a:solidFill>
                <a:latin typeface="Calibri"/>
                <a:cs typeface="Calibri"/>
              </a:rPr>
              <a:t>back </a:t>
            </a:r>
            <a:r>
              <a:rPr sz="2800" spc="-5" dirty="0">
                <a:solidFill>
                  <a:srgbClr val="FFFFFF"/>
                </a:solidFill>
                <a:latin typeface="Calibri"/>
                <a:cs typeface="Calibri"/>
              </a:rPr>
              <a:t>to </a:t>
            </a:r>
            <a:r>
              <a:rPr sz="2800" dirty="0">
                <a:solidFill>
                  <a:srgbClr val="FFFFFF"/>
                </a:solidFill>
                <a:latin typeface="Calibri"/>
                <a:cs typeface="Calibri"/>
              </a:rPr>
              <a:t>work</a:t>
            </a:r>
            <a:r>
              <a:rPr sz="2800" spc="-20" dirty="0">
                <a:solidFill>
                  <a:srgbClr val="FFFFFF"/>
                </a:solidFill>
                <a:latin typeface="Calibri"/>
                <a:cs typeface="Calibri"/>
              </a:rPr>
              <a:t> </a:t>
            </a:r>
            <a:r>
              <a:rPr sz="2800" dirty="0">
                <a:solidFill>
                  <a:srgbClr val="FFFFFF"/>
                </a:solidFill>
                <a:latin typeface="Calibri"/>
                <a:cs typeface="Calibri"/>
              </a:rPr>
              <a:t>and</a:t>
            </a:r>
            <a:r>
              <a:rPr sz="2800" spc="-15" dirty="0">
                <a:solidFill>
                  <a:srgbClr val="FFFFFF"/>
                </a:solidFill>
                <a:latin typeface="Calibri"/>
                <a:cs typeface="Calibri"/>
              </a:rPr>
              <a:t> </a:t>
            </a:r>
            <a:r>
              <a:rPr sz="2800" spc="-5" dirty="0">
                <a:solidFill>
                  <a:srgbClr val="FFFFFF"/>
                </a:solidFill>
                <a:latin typeface="Calibri"/>
                <a:cs typeface="Calibri"/>
              </a:rPr>
              <a:t>to get</a:t>
            </a:r>
            <a:r>
              <a:rPr sz="2800" spc="-10" dirty="0">
                <a:solidFill>
                  <a:srgbClr val="FFFFFF"/>
                </a:solidFill>
                <a:latin typeface="Calibri"/>
                <a:cs typeface="Calibri"/>
              </a:rPr>
              <a:t> </a:t>
            </a:r>
            <a:r>
              <a:rPr sz="2800" dirty="0">
                <a:solidFill>
                  <a:srgbClr val="FFFFFF"/>
                </a:solidFill>
                <a:latin typeface="Calibri"/>
                <a:cs typeface="Calibri"/>
              </a:rPr>
              <a:t>out </a:t>
            </a:r>
            <a:r>
              <a:rPr sz="2800" spc="-15" dirty="0">
                <a:solidFill>
                  <a:srgbClr val="FFFFFF"/>
                </a:solidFill>
                <a:latin typeface="Calibri"/>
                <a:cs typeface="Calibri"/>
              </a:rPr>
              <a:t>early.</a:t>
            </a:r>
            <a:endParaRPr sz="2800" dirty="0">
              <a:latin typeface="Calibri"/>
              <a:cs typeface="Calibri"/>
            </a:endParaRPr>
          </a:p>
          <a:p>
            <a:pPr marL="469265" indent="-457200">
              <a:spcBef>
                <a:spcPts val="590"/>
              </a:spcBef>
              <a:buFont typeface="Arial" panose="020B0604020202020204" pitchFamily="34" charset="0"/>
              <a:buChar char="•"/>
              <a:tabLst>
                <a:tab pos="299085" algn="l"/>
                <a:tab pos="299720" algn="l"/>
              </a:tabLst>
            </a:pPr>
            <a:r>
              <a:rPr sz="2800" spc="-15" dirty="0">
                <a:solidFill>
                  <a:srgbClr val="FFFFFF"/>
                </a:solidFill>
                <a:latin typeface="Calibri"/>
                <a:cs typeface="Calibri"/>
              </a:rPr>
              <a:t>Safety</a:t>
            </a:r>
            <a:r>
              <a:rPr sz="2800" spc="25" dirty="0">
                <a:solidFill>
                  <a:srgbClr val="FFFFFF"/>
                </a:solidFill>
                <a:latin typeface="Calibri"/>
                <a:cs typeface="Calibri"/>
              </a:rPr>
              <a:t> </a:t>
            </a:r>
            <a:r>
              <a:rPr sz="2800" spc="-15" dirty="0">
                <a:solidFill>
                  <a:srgbClr val="FFFFFF"/>
                </a:solidFill>
                <a:latin typeface="Calibri"/>
                <a:cs typeface="Calibri"/>
              </a:rPr>
              <a:t>for</a:t>
            </a:r>
            <a:r>
              <a:rPr sz="2800" spc="15" dirty="0">
                <a:solidFill>
                  <a:srgbClr val="FFFFFF"/>
                </a:solidFill>
                <a:latin typeface="Calibri"/>
                <a:cs typeface="Calibri"/>
              </a:rPr>
              <a:t> </a:t>
            </a:r>
            <a:r>
              <a:rPr sz="2800" spc="-35" dirty="0">
                <a:solidFill>
                  <a:srgbClr val="FFFFFF"/>
                </a:solidFill>
                <a:latin typeface="Calibri"/>
                <a:cs typeface="Calibri"/>
              </a:rPr>
              <a:t>You,</a:t>
            </a:r>
            <a:r>
              <a:rPr sz="2800" spc="-20" dirty="0">
                <a:solidFill>
                  <a:srgbClr val="FFFFFF"/>
                </a:solidFill>
                <a:latin typeface="Calibri"/>
                <a:cs typeface="Calibri"/>
              </a:rPr>
              <a:t> </a:t>
            </a:r>
            <a:r>
              <a:rPr sz="2800" spc="-15" dirty="0">
                <a:solidFill>
                  <a:srgbClr val="FFFFFF"/>
                </a:solidFill>
                <a:latin typeface="Calibri"/>
                <a:cs typeface="Calibri"/>
              </a:rPr>
              <a:t>for</a:t>
            </a:r>
            <a:r>
              <a:rPr sz="2800" spc="20" dirty="0">
                <a:solidFill>
                  <a:srgbClr val="FFFFFF"/>
                </a:solidFill>
                <a:latin typeface="Calibri"/>
                <a:cs typeface="Calibri"/>
              </a:rPr>
              <a:t> </a:t>
            </a:r>
            <a:r>
              <a:rPr sz="2800" spc="5" dirty="0">
                <a:solidFill>
                  <a:srgbClr val="FFFFFF"/>
                </a:solidFill>
                <a:latin typeface="Calibri"/>
                <a:cs typeface="Calibri"/>
              </a:rPr>
              <a:t>the</a:t>
            </a:r>
            <a:r>
              <a:rPr sz="2800" spc="-10" dirty="0">
                <a:solidFill>
                  <a:srgbClr val="FFFFFF"/>
                </a:solidFill>
                <a:latin typeface="Calibri"/>
                <a:cs typeface="Calibri"/>
              </a:rPr>
              <a:t> </a:t>
            </a:r>
            <a:r>
              <a:rPr sz="2800" dirty="0">
                <a:solidFill>
                  <a:srgbClr val="FFFFFF"/>
                </a:solidFill>
                <a:latin typeface="Calibri"/>
                <a:cs typeface="Calibri"/>
              </a:rPr>
              <a:t>individual</a:t>
            </a:r>
            <a:r>
              <a:rPr sz="2800" spc="-25" dirty="0">
                <a:solidFill>
                  <a:srgbClr val="FFFFFF"/>
                </a:solidFill>
                <a:latin typeface="Calibri"/>
                <a:cs typeface="Calibri"/>
              </a:rPr>
              <a:t> </a:t>
            </a:r>
            <a:r>
              <a:rPr sz="2800" spc="5" dirty="0">
                <a:solidFill>
                  <a:srgbClr val="FFFFFF"/>
                </a:solidFill>
                <a:latin typeface="Calibri"/>
                <a:cs typeface="Calibri"/>
              </a:rPr>
              <a:t>who</a:t>
            </a:r>
            <a:r>
              <a:rPr sz="2800" spc="-20" dirty="0">
                <a:solidFill>
                  <a:srgbClr val="FFFFFF"/>
                </a:solidFill>
                <a:latin typeface="Calibri"/>
                <a:cs typeface="Calibri"/>
              </a:rPr>
              <a:t> </a:t>
            </a:r>
            <a:r>
              <a:rPr sz="2800" dirty="0">
                <a:solidFill>
                  <a:srgbClr val="FFFFFF"/>
                </a:solidFill>
                <a:latin typeface="Calibri"/>
                <a:cs typeface="Calibri"/>
              </a:rPr>
              <a:t>is </a:t>
            </a:r>
            <a:r>
              <a:rPr sz="2800" spc="-5" dirty="0">
                <a:solidFill>
                  <a:srgbClr val="FFFFFF"/>
                </a:solidFill>
                <a:latin typeface="Calibri"/>
                <a:cs typeface="Calibri"/>
              </a:rPr>
              <a:t>escalated</a:t>
            </a:r>
            <a:r>
              <a:rPr sz="2800" spc="-30" dirty="0">
                <a:solidFill>
                  <a:srgbClr val="FFFFFF"/>
                </a:solidFill>
                <a:latin typeface="Calibri"/>
                <a:cs typeface="Calibri"/>
              </a:rPr>
              <a:t> </a:t>
            </a:r>
            <a:r>
              <a:rPr sz="2800" dirty="0">
                <a:solidFill>
                  <a:srgbClr val="FFFFFF"/>
                </a:solidFill>
                <a:latin typeface="Calibri"/>
                <a:cs typeface="Calibri"/>
              </a:rPr>
              <a:t>along</a:t>
            </a:r>
            <a:r>
              <a:rPr lang="en-US" sz="2800" spc="-15" dirty="0">
                <a:solidFill>
                  <a:srgbClr val="FFFFFF"/>
                </a:solidFill>
                <a:latin typeface="Calibri"/>
                <a:cs typeface="Calibri"/>
              </a:rPr>
              <a:t> </a:t>
            </a:r>
            <a:r>
              <a:rPr sz="2800" dirty="0">
                <a:solidFill>
                  <a:srgbClr val="FFFFFF"/>
                </a:solidFill>
                <a:latin typeface="Calibri"/>
                <a:cs typeface="Calibri"/>
              </a:rPr>
              <a:t>with</a:t>
            </a:r>
            <a:r>
              <a:rPr sz="2800" spc="-15" dirty="0">
                <a:solidFill>
                  <a:srgbClr val="FFFFFF"/>
                </a:solidFill>
                <a:latin typeface="Calibri"/>
                <a:cs typeface="Calibri"/>
              </a:rPr>
              <a:t> </a:t>
            </a:r>
            <a:r>
              <a:rPr sz="2800" spc="-10" dirty="0">
                <a:solidFill>
                  <a:srgbClr val="FFFFFF"/>
                </a:solidFill>
                <a:latin typeface="Calibri"/>
                <a:cs typeface="Calibri"/>
              </a:rPr>
              <a:t>anyone</a:t>
            </a:r>
            <a:r>
              <a:rPr sz="2800" spc="-5" dirty="0">
                <a:solidFill>
                  <a:srgbClr val="FFFFFF"/>
                </a:solidFill>
                <a:latin typeface="Calibri"/>
                <a:cs typeface="Calibri"/>
              </a:rPr>
              <a:t> </a:t>
            </a:r>
            <a:r>
              <a:rPr sz="2800" dirty="0">
                <a:solidFill>
                  <a:srgbClr val="FFFFFF"/>
                </a:solidFill>
                <a:latin typeface="Calibri"/>
                <a:cs typeface="Calibri"/>
              </a:rPr>
              <a:t>else</a:t>
            </a:r>
            <a:r>
              <a:rPr sz="2800" spc="-20" dirty="0">
                <a:solidFill>
                  <a:srgbClr val="FFFFFF"/>
                </a:solidFill>
                <a:latin typeface="Calibri"/>
                <a:cs typeface="Calibri"/>
              </a:rPr>
              <a:t> </a:t>
            </a:r>
            <a:r>
              <a:rPr sz="2800" dirty="0">
                <a:solidFill>
                  <a:srgbClr val="FFFFFF"/>
                </a:solidFill>
                <a:latin typeface="Calibri"/>
                <a:cs typeface="Calibri"/>
              </a:rPr>
              <a:t>in the</a:t>
            </a:r>
            <a:r>
              <a:rPr sz="2800" spc="-5" dirty="0">
                <a:solidFill>
                  <a:srgbClr val="FFFFFF"/>
                </a:solidFill>
                <a:latin typeface="Calibri"/>
                <a:cs typeface="Calibri"/>
              </a:rPr>
              <a:t> area</a:t>
            </a:r>
            <a:r>
              <a:rPr sz="2800" spc="-20" dirty="0">
                <a:solidFill>
                  <a:srgbClr val="FFFFFF"/>
                </a:solidFill>
                <a:latin typeface="Calibri"/>
                <a:cs typeface="Calibri"/>
              </a:rPr>
              <a:t> </a:t>
            </a:r>
            <a:r>
              <a:rPr sz="2800" spc="5" dirty="0">
                <a:solidFill>
                  <a:srgbClr val="FFFFFF"/>
                </a:solidFill>
                <a:latin typeface="Calibri"/>
                <a:cs typeface="Calibri"/>
              </a:rPr>
              <a:t>who</a:t>
            </a:r>
            <a:r>
              <a:rPr sz="2800" spc="-5" dirty="0">
                <a:solidFill>
                  <a:srgbClr val="FFFFFF"/>
                </a:solidFill>
                <a:latin typeface="Calibri"/>
                <a:cs typeface="Calibri"/>
              </a:rPr>
              <a:t> </a:t>
            </a:r>
            <a:r>
              <a:rPr sz="2800" spc="-15" dirty="0">
                <a:solidFill>
                  <a:srgbClr val="FFFFFF"/>
                </a:solidFill>
                <a:latin typeface="Calibri"/>
                <a:cs typeface="Calibri"/>
              </a:rPr>
              <a:t>may</a:t>
            </a:r>
            <a:r>
              <a:rPr sz="2800" spc="15" dirty="0">
                <a:solidFill>
                  <a:srgbClr val="FFFFFF"/>
                </a:solidFill>
                <a:latin typeface="Calibri"/>
                <a:cs typeface="Calibri"/>
              </a:rPr>
              <a:t> </a:t>
            </a:r>
            <a:r>
              <a:rPr sz="2800" dirty="0">
                <a:solidFill>
                  <a:srgbClr val="FFFFFF"/>
                </a:solidFill>
                <a:latin typeface="Calibri"/>
                <a:cs typeface="Calibri"/>
              </a:rPr>
              <a:t>be</a:t>
            </a:r>
            <a:r>
              <a:rPr sz="2800" spc="-5" dirty="0">
                <a:solidFill>
                  <a:srgbClr val="FFFFFF"/>
                </a:solidFill>
                <a:latin typeface="Calibri"/>
                <a:cs typeface="Calibri"/>
              </a:rPr>
              <a:t> </a:t>
            </a:r>
            <a:r>
              <a:rPr sz="2800" dirty="0">
                <a:solidFill>
                  <a:srgbClr val="FFFFFF"/>
                </a:solidFill>
                <a:latin typeface="Calibri"/>
                <a:cs typeface="Calibri"/>
              </a:rPr>
              <a:t>in </a:t>
            </a:r>
            <a:r>
              <a:rPr sz="2800" spc="-15" dirty="0">
                <a:solidFill>
                  <a:srgbClr val="FFFFFF"/>
                </a:solidFill>
                <a:latin typeface="Calibri"/>
                <a:cs typeface="Calibri"/>
              </a:rPr>
              <a:t>jeopardy.</a:t>
            </a:r>
            <a:endParaRPr sz="2800" dirty="0">
              <a:latin typeface="Calibri"/>
              <a:cs typeface="Calibri"/>
            </a:endParaRPr>
          </a:p>
          <a:p>
            <a:pPr marL="469265" marR="305435" indent="-457200">
              <a:spcBef>
                <a:spcPts val="994"/>
              </a:spcBef>
              <a:buFont typeface="Arial" panose="020B0604020202020204" pitchFamily="34" charset="0"/>
              <a:buChar char="•"/>
              <a:tabLst>
                <a:tab pos="299085" algn="l"/>
                <a:tab pos="299720" algn="l"/>
              </a:tabLst>
            </a:pPr>
            <a:r>
              <a:rPr sz="2800" spc="-10" dirty="0">
                <a:solidFill>
                  <a:srgbClr val="FFFFFF"/>
                </a:solidFill>
                <a:latin typeface="Calibri"/>
                <a:cs typeface="Calibri"/>
              </a:rPr>
              <a:t>Working </a:t>
            </a:r>
            <a:r>
              <a:rPr sz="2800" spc="-5" dirty="0">
                <a:solidFill>
                  <a:srgbClr val="FFFFFF"/>
                </a:solidFill>
                <a:latin typeface="Calibri"/>
                <a:cs typeface="Calibri"/>
              </a:rPr>
              <a:t>together </a:t>
            </a:r>
            <a:r>
              <a:rPr sz="2800" dirty="0">
                <a:solidFill>
                  <a:srgbClr val="FFFFFF"/>
                </a:solidFill>
                <a:latin typeface="Calibri"/>
                <a:cs typeface="Calibri"/>
              </a:rPr>
              <a:t>as a </a:t>
            </a:r>
            <a:r>
              <a:rPr sz="2800" spc="-5" dirty="0">
                <a:solidFill>
                  <a:srgbClr val="FFFFFF"/>
                </a:solidFill>
                <a:latin typeface="Calibri"/>
                <a:cs typeface="Calibri"/>
              </a:rPr>
              <a:t>team, even </a:t>
            </a:r>
            <a:r>
              <a:rPr sz="2800" dirty="0">
                <a:solidFill>
                  <a:srgbClr val="FFFFFF"/>
                </a:solidFill>
                <a:latin typeface="Calibri"/>
                <a:cs typeface="Calibri"/>
              </a:rPr>
              <a:t>ahead </a:t>
            </a:r>
            <a:r>
              <a:rPr sz="2800" spc="-5" dirty="0">
                <a:solidFill>
                  <a:srgbClr val="FFFFFF"/>
                </a:solidFill>
                <a:latin typeface="Calibri"/>
                <a:cs typeface="Calibri"/>
              </a:rPr>
              <a:t>of </a:t>
            </a:r>
            <a:r>
              <a:rPr sz="2800" dirty="0">
                <a:solidFill>
                  <a:srgbClr val="FFFFFF"/>
                </a:solidFill>
                <a:latin typeface="Calibri"/>
                <a:cs typeface="Calibri"/>
              </a:rPr>
              <a:t>time, </a:t>
            </a:r>
            <a:r>
              <a:rPr sz="2800" spc="-5" dirty="0">
                <a:solidFill>
                  <a:srgbClr val="FFFFFF"/>
                </a:solidFill>
                <a:latin typeface="Calibri"/>
                <a:cs typeface="Calibri"/>
              </a:rPr>
              <a:t>to </a:t>
            </a:r>
            <a:r>
              <a:rPr sz="2800" dirty="0">
                <a:solidFill>
                  <a:srgbClr val="FFFFFF"/>
                </a:solidFill>
                <a:latin typeface="Calibri"/>
                <a:cs typeface="Calibri"/>
              </a:rPr>
              <a:t>ensure the </a:t>
            </a:r>
            <a:r>
              <a:rPr sz="2800" spc="-5" dirty="0">
                <a:solidFill>
                  <a:srgbClr val="FFFFFF"/>
                </a:solidFill>
                <a:latin typeface="Calibri"/>
                <a:cs typeface="Calibri"/>
              </a:rPr>
              <a:t>best </a:t>
            </a:r>
            <a:r>
              <a:rPr sz="2800" dirty="0">
                <a:solidFill>
                  <a:srgbClr val="FFFFFF"/>
                </a:solidFill>
                <a:latin typeface="Calibri"/>
                <a:cs typeface="Calibri"/>
              </a:rPr>
              <a:t>possible</a:t>
            </a:r>
            <a:r>
              <a:rPr sz="2800" spc="5" dirty="0">
                <a:solidFill>
                  <a:srgbClr val="FFFFFF"/>
                </a:solidFill>
                <a:latin typeface="Calibri"/>
                <a:cs typeface="Calibri"/>
              </a:rPr>
              <a:t> </a:t>
            </a:r>
            <a:r>
              <a:rPr sz="2800" spc="-10" dirty="0">
                <a:solidFill>
                  <a:srgbClr val="FFFFFF"/>
                </a:solidFill>
                <a:latin typeface="Calibri"/>
                <a:cs typeface="Calibri"/>
              </a:rPr>
              <a:t>outcome </a:t>
            </a:r>
            <a:r>
              <a:rPr sz="2800" dirty="0">
                <a:solidFill>
                  <a:srgbClr val="FFFFFF"/>
                </a:solidFill>
                <a:latin typeface="Calibri"/>
                <a:cs typeface="Calibri"/>
              </a:rPr>
              <a:t>when dealing with </a:t>
            </a:r>
            <a:r>
              <a:rPr sz="2800" spc="-370" dirty="0">
                <a:solidFill>
                  <a:srgbClr val="FFFFFF"/>
                </a:solidFill>
                <a:latin typeface="Calibri"/>
                <a:cs typeface="Calibri"/>
              </a:rPr>
              <a:t> </a:t>
            </a:r>
            <a:r>
              <a:rPr sz="2800" spc="-5" dirty="0">
                <a:solidFill>
                  <a:srgbClr val="FFFFFF"/>
                </a:solidFill>
                <a:latin typeface="Calibri"/>
                <a:cs typeface="Calibri"/>
              </a:rPr>
              <a:t>potential</a:t>
            </a:r>
            <a:r>
              <a:rPr sz="2800" spc="-50" dirty="0">
                <a:solidFill>
                  <a:srgbClr val="FFFFFF"/>
                </a:solidFill>
                <a:latin typeface="Calibri"/>
                <a:cs typeface="Calibri"/>
              </a:rPr>
              <a:t> </a:t>
            </a:r>
            <a:r>
              <a:rPr sz="2800" dirty="0">
                <a:solidFill>
                  <a:srgbClr val="FFFFFF"/>
                </a:solidFill>
                <a:latin typeface="Calibri"/>
                <a:cs typeface="Calibri"/>
              </a:rPr>
              <a:t>violence.</a:t>
            </a:r>
            <a:endParaRPr sz="2800" dirty="0">
              <a:latin typeface="Calibri"/>
              <a:cs typeface="Calibri"/>
            </a:endParaRPr>
          </a:p>
          <a:p>
            <a:pPr marL="469265" indent="-457200">
              <a:spcBef>
                <a:spcPts val="605"/>
              </a:spcBef>
              <a:buFont typeface="Arial" panose="020B0604020202020204" pitchFamily="34" charset="0"/>
              <a:buChar char="•"/>
              <a:tabLst>
                <a:tab pos="299085" algn="l"/>
                <a:tab pos="299720" algn="l"/>
              </a:tabLst>
            </a:pPr>
            <a:r>
              <a:rPr sz="2800" spc="-5" dirty="0">
                <a:solidFill>
                  <a:srgbClr val="FFFFFF"/>
                </a:solidFill>
                <a:latin typeface="Calibri"/>
                <a:cs typeface="Calibri"/>
              </a:rPr>
              <a:t>Recognizing</a:t>
            </a:r>
            <a:r>
              <a:rPr sz="2800" spc="-25" dirty="0">
                <a:solidFill>
                  <a:srgbClr val="FFFFFF"/>
                </a:solidFill>
                <a:latin typeface="Calibri"/>
                <a:cs typeface="Calibri"/>
              </a:rPr>
              <a:t> </a:t>
            </a:r>
            <a:r>
              <a:rPr sz="2800" dirty="0">
                <a:solidFill>
                  <a:srgbClr val="FFFFFF"/>
                </a:solidFill>
                <a:latin typeface="Calibri"/>
                <a:cs typeface="Calibri"/>
              </a:rPr>
              <a:t>potential</a:t>
            </a:r>
            <a:r>
              <a:rPr sz="2800" spc="-35" dirty="0">
                <a:solidFill>
                  <a:srgbClr val="FFFFFF"/>
                </a:solidFill>
                <a:latin typeface="Calibri"/>
                <a:cs typeface="Calibri"/>
              </a:rPr>
              <a:t> </a:t>
            </a:r>
            <a:r>
              <a:rPr sz="2800" spc="-5" dirty="0">
                <a:solidFill>
                  <a:srgbClr val="FFFFFF"/>
                </a:solidFill>
                <a:latin typeface="Calibri"/>
                <a:cs typeface="Calibri"/>
              </a:rPr>
              <a:t>problems</a:t>
            </a:r>
            <a:r>
              <a:rPr sz="2800" spc="-25" dirty="0">
                <a:solidFill>
                  <a:srgbClr val="FFFFFF"/>
                </a:solidFill>
                <a:latin typeface="Calibri"/>
                <a:cs typeface="Calibri"/>
              </a:rPr>
              <a:t> </a:t>
            </a:r>
            <a:r>
              <a:rPr sz="2800" dirty="0">
                <a:solidFill>
                  <a:srgbClr val="FFFFFF"/>
                </a:solidFill>
                <a:latin typeface="Calibri"/>
                <a:cs typeface="Calibri"/>
              </a:rPr>
              <a:t>ahead</a:t>
            </a:r>
            <a:r>
              <a:rPr sz="2800" spc="-10" dirty="0">
                <a:solidFill>
                  <a:srgbClr val="FFFFFF"/>
                </a:solidFill>
                <a:latin typeface="Calibri"/>
                <a:cs typeface="Calibri"/>
              </a:rPr>
              <a:t> </a:t>
            </a:r>
            <a:r>
              <a:rPr sz="2800" dirty="0">
                <a:solidFill>
                  <a:srgbClr val="FFFFFF"/>
                </a:solidFill>
                <a:latin typeface="Calibri"/>
                <a:cs typeface="Calibri"/>
              </a:rPr>
              <a:t>of</a:t>
            </a:r>
            <a:r>
              <a:rPr sz="2800" spc="15" dirty="0">
                <a:solidFill>
                  <a:srgbClr val="FFFFFF"/>
                </a:solidFill>
                <a:latin typeface="Calibri"/>
                <a:cs typeface="Calibri"/>
              </a:rPr>
              <a:t> </a:t>
            </a:r>
            <a:r>
              <a:rPr sz="2800" dirty="0">
                <a:solidFill>
                  <a:srgbClr val="FFFFFF"/>
                </a:solidFill>
                <a:latin typeface="Calibri"/>
                <a:cs typeface="Calibri"/>
              </a:rPr>
              <a:t>time</a:t>
            </a:r>
            <a:r>
              <a:rPr sz="2800" spc="-5" dirty="0">
                <a:solidFill>
                  <a:srgbClr val="FFFFFF"/>
                </a:solidFill>
                <a:latin typeface="Calibri"/>
                <a:cs typeface="Calibri"/>
              </a:rPr>
              <a:t> </a:t>
            </a:r>
            <a:r>
              <a:rPr sz="2800" dirty="0">
                <a:solidFill>
                  <a:srgbClr val="FFFFFF"/>
                </a:solidFill>
                <a:latin typeface="Calibri"/>
                <a:cs typeface="Calibri"/>
              </a:rPr>
              <a:t>so</a:t>
            </a:r>
            <a:r>
              <a:rPr sz="2800" spc="15" dirty="0">
                <a:solidFill>
                  <a:srgbClr val="FFFFFF"/>
                </a:solidFill>
                <a:latin typeface="Calibri"/>
                <a:cs typeface="Calibri"/>
              </a:rPr>
              <a:t> </a:t>
            </a:r>
            <a:r>
              <a:rPr sz="2800" spc="-5" dirty="0">
                <a:solidFill>
                  <a:srgbClr val="FFFFFF"/>
                </a:solidFill>
                <a:latin typeface="Calibri"/>
                <a:cs typeface="Calibri"/>
              </a:rPr>
              <a:t>that</a:t>
            </a:r>
            <a:r>
              <a:rPr sz="2800" spc="-10" dirty="0">
                <a:solidFill>
                  <a:srgbClr val="FFFFFF"/>
                </a:solidFill>
                <a:latin typeface="Calibri"/>
                <a:cs typeface="Calibri"/>
              </a:rPr>
              <a:t> you</a:t>
            </a:r>
            <a:r>
              <a:rPr sz="2800" spc="25" dirty="0">
                <a:solidFill>
                  <a:srgbClr val="FFFFFF"/>
                </a:solidFill>
                <a:latin typeface="Calibri"/>
                <a:cs typeface="Calibri"/>
              </a:rPr>
              <a:t> </a:t>
            </a:r>
            <a:r>
              <a:rPr sz="2800" spc="-5" dirty="0">
                <a:solidFill>
                  <a:srgbClr val="FFFFFF"/>
                </a:solidFill>
                <a:latin typeface="Calibri"/>
                <a:cs typeface="Calibri"/>
              </a:rPr>
              <a:t>can</a:t>
            </a:r>
            <a:r>
              <a:rPr sz="2800" dirty="0">
                <a:solidFill>
                  <a:srgbClr val="FFFFFF"/>
                </a:solidFill>
                <a:latin typeface="Calibri"/>
                <a:cs typeface="Calibri"/>
              </a:rPr>
              <a:t> </a:t>
            </a:r>
            <a:r>
              <a:rPr sz="2800" spc="-5" dirty="0">
                <a:solidFill>
                  <a:srgbClr val="FFFFFF"/>
                </a:solidFill>
                <a:latin typeface="Calibri"/>
                <a:cs typeface="Calibri"/>
              </a:rPr>
              <a:t>initiate</a:t>
            </a:r>
            <a:r>
              <a:rPr sz="2800" spc="-15" dirty="0">
                <a:solidFill>
                  <a:srgbClr val="FFFFFF"/>
                </a:solidFill>
                <a:latin typeface="Calibri"/>
                <a:cs typeface="Calibri"/>
              </a:rPr>
              <a:t> </a:t>
            </a:r>
            <a:r>
              <a:rPr sz="2800" dirty="0">
                <a:solidFill>
                  <a:srgbClr val="FFFFFF"/>
                </a:solidFill>
                <a:latin typeface="Calibri"/>
                <a:cs typeface="Calibri"/>
              </a:rPr>
              <a:t>the </a:t>
            </a:r>
            <a:r>
              <a:rPr sz="2800" spc="-5" dirty="0">
                <a:solidFill>
                  <a:srgbClr val="FFFFFF"/>
                </a:solidFill>
                <a:latin typeface="Calibri"/>
                <a:cs typeface="Calibri"/>
              </a:rPr>
              <a:t>most</a:t>
            </a:r>
            <a:r>
              <a:rPr sz="2800" spc="25" dirty="0">
                <a:solidFill>
                  <a:srgbClr val="FFFFFF"/>
                </a:solidFill>
                <a:latin typeface="Calibri"/>
                <a:cs typeface="Calibri"/>
              </a:rPr>
              <a:t> </a:t>
            </a:r>
            <a:r>
              <a:rPr sz="2800" spc="-5" dirty="0">
                <a:solidFill>
                  <a:srgbClr val="FFFFFF"/>
                </a:solidFill>
                <a:latin typeface="Calibri"/>
                <a:cs typeface="Calibri"/>
              </a:rPr>
              <a:t>therapeutic</a:t>
            </a:r>
            <a:r>
              <a:rPr sz="2800" spc="-20" dirty="0">
                <a:solidFill>
                  <a:srgbClr val="FFFFFF"/>
                </a:solidFill>
                <a:latin typeface="Calibri"/>
                <a:cs typeface="Calibri"/>
              </a:rPr>
              <a:t> </a:t>
            </a:r>
            <a:r>
              <a:rPr sz="2800" spc="-10" dirty="0">
                <a:solidFill>
                  <a:srgbClr val="FFFFFF"/>
                </a:solidFill>
                <a:latin typeface="Calibri"/>
                <a:cs typeface="Calibri"/>
              </a:rPr>
              <a:t>effective</a:t>
            </a:r>
            <a:r>
              <a:rPr lang="en-US" sz="2800" dirty="0">
                <a:latin typeface="Calibri"/>
                <a:cs typeface="Calibri"/>
              </a:rPr>
              <a:t> </a:t>
            </a:r>
            <a:r>
              <a:rPr sz="2800" spc="-5" dirty="0">
                <a:solidFill>
                  <a:srgbClr val="FFFFFF"/>
                </a:solidFill>
                <a:latin typeface="Calibri"/>
                <a:cs typeface="Calibri"/>
              </a:rPr>
              <a:t>interventions.</a:t>
            </a:r>
            <a:endParaRPr lang="en-PH" sz="2800" spc="-5" dirty="0">
              <a:solidFill>
                <a:srgbClr val="FFFFFF"/>
              </a:solidFill>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1981200"/>
            <a:ext cx="5331460" cy="4015843"/>
          </a:xfrm>
          <a:prstGeom prst="rect">
            <a:avLst/>
          </a:prstGeom>
        </p:spPr>
        <p:txBody>
          <a:bodyPr vert="horz" wrap="square" lIns="0" tIns="75565" rIns="0" bIns="0" rtlCol="0">
            <a:spAutoFit/>
          </a:bodyPr>
          <a:lstStyle/>
          <a:p>
            <a:pPr marL="12700" marR="5080">
              <a:spcBef>
                <a:spcPts val="595"/>
              </a:spcBef>
            </a:pPr>
            <a:r>
              <a:rPr lang="en-US" sz="3200" spc="-5" dirty="0">
                <a:solidFill>
                  <a:srgbClr val="FFFFFF"/>
                </a:solidFill>
                <a:latin typeface="Calibri"/>
                <a:cs typeface="Calibri"/>
              </a:rPr>
              <a:t>Temporary personnel shall be oriented as required pursuant to the security plan. This section shall not be construed to preempt state law or regulations generally affecting temporary personnel in hospitals.</a:t>
            </a:r>
          </a:p>
        </p:txBody>
      </p:sp>
      <p:pic>
        <p:nvPicPr>
          <p:cNvPr id="4098" name="Picture 2" descr="How to Cite a Lecture in APA (7th Edition) - Beyond PhD Coaching">
            <a:extLst>
              <a:ext uri="{FF2B5EF4-FFF2-40B4-BE49-F238E27FC236}">
                <a16:creationId xmlns:a16="http://schemas.microsoft.com/office/drawing/2014/main" id="{F6FD0A76-2CBB-4840-B9AB-F7EE54EA6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70785"/>
            <a:ext cx="5155007" cy="343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1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1828800"/>
            <a:ext cx="9884410" cy="4308231"/>
          </a:xfrm>
          <a:prstGeom prst="rect">
            <a:avLst/>
          </a:prstGeom>
        </p:spPr>
        <p:txBody>
          <a:bodyPr vert="horz" wrap="square" lIns="0" tIns="75565" rIns="0" bIns="0" rtlCol="0">
            <a:spAutoFit/>
          </a:bodyPr>
          <a:lstStyle/>
          <a:p>
            <a:pPr marL="12700" marR="5080">
              <a:spcBef>
                <a:spcPts val="595"/>
              </a:spcBef>
            </a:pPr>
            <a:r>
              <a:rPr lang="en-US" sz="2400" spc="-5" dirty="0">
                <a:solidFill>
                  <a:srgbClr val="FFFFFF"/>
                </a:solidFill>
                <a:latin typeface="Calibri"/>
                <a:cs typeface="Calibri"/>
              </a:rPr>
              <a:t>The factors to be considered by the negotiator in negotiating contracts under this article, or in drawing specifications for competitive bidding, include, but are not limited to, all of the following:</a:t>
            </a:r>
          </a:p>
          <a:p>
            <a:pPr marL="12700" marR="5080">
              <a:spcBef>
                <a:spcPts val="595"/>
              </a:spcBef>
            </a:pPr>
            <a:r>
              <a:rPr lang="en-US" sz="2400" spc="-5" dirty="0">
                <a:solidFill>
                  <a:srgbClr val="FFFFFF"/>
                </a:solidFill>
                <a:latin typeface="Calibri"/>
                <a:cs typeface="Calibri"/>
              </a:rPr>
              <a:t>   (a) Beneficiary access.</a:t>
            </a:r>
          </a:p>
          <a:p>
            <a:pPr marL="12700" marR="5080">
              <a:spcBef>
                <a:spcPts val="595"/>
              </a:spcBef>
            </a:pPr>
            <a:r>
              <a:rPr lang="en-US" sz="2400" spc="-5" dirty="0">
                <a:solidFill>
                  <a:srgbClr val="FFFFFF"/>
                </a:solidFill>
                <a:latin typeface="Calibri"/>
                <a:cs typeface="Calibri"/>
              </a:rPr>
              <a:t>   (b) Utilization controls.</a:t>
            </a:r>
          </a:p>
          <a:p>
            <a:pPr marL="12700" marR="5080">
              <a:spcBef>
                <a:spcPts val="595"/>
              </a:spcBef>
            </a:pPr>
            <a:r>
              <a:rPr lang="en-US" sz="2400" spc="-5" dirty="0">
                <a:solidFill>
                  <a:srgbClr val="FFFFFF"/>
                </a:solidFill>
                <a:latin typeface="Calibri"/>
                <a:cs typeface="Calibri"/>
              </a:rPr>
              <a:t>   (c) Ability to render quality services efficiently and</a:t>
            </a:r>
          </a:p>
          <a:p>
            <a:pPr marL="12700" marR="5080">
              <a:spcBef>
                <a:spcPts val="595"/>
              </a:spcBef>
            </a:pPr>
            <a:r>
              <a:rPr lang="en-US" sz="2400" spc="-5" dirty="0">
                <a:solidFill>
                  <a:srgbClr val="FFFFFF"/>
                </a:solidFill>
                <a:latin typeface="Calibri"/>
                <a:cs typeface="Calibri"/>
              </a:rPr>
              <a:t>economically.</a:t>
            </a:r>
          </a:p>
          <a:p>
            <a:pPr marL="12700" marR="5080">
              <a:spcBef>
                <a:spcPts val="595"/>
              </a:spcBef>
            </a:pPr>
            <a:r>
              <a:rPr lang="en-US" sz="2400" spc="-5" dirty="0">
                <a:solidFill>
                  <a:srgbClr val="FFFFFF"/>
                </a:solidFill>
                <a:latin typeface="Calibri"/>
                <a:cs typeface="Calibri"/>
              </a:rPr>
              <a:t>   (d) Demonstrated ability to provide or arrange needed</a:t>
            </a:r>
          </a:p>
          <a:p>
            <a:pPr marL="12700" marR="5080">
              <a:spcBef>
                <a:spcPts val="595"/>
              </a:spcBef>
            </a:pPr>
            <a:r>
              <a:rPr lang="en-US" sz="2400" spc="-5" dirty="0">
                <a:solidFill>
                  <a:srgbClr val="FFFFFF"/>
                </a:solidFill>
                <a:latin typeface="Calibri"/>
                <a:cs typeface="Calibri"/>
              </a:rPr>
              <a:t>specialized services.</a:t>
            </a:r>
          </a:p>
          <a:p>
            <a:pPr marL="12700" marR="5080">
              <a:spcBef>
                <a:spcPts val="595"/>
              </a:spcBef>
            </a:pPr>
            <a:r>
              <a:rPr lang="en-US" sz="2400" spc="-5" dirty="0">
                <a:solidFill>
                  <a:srgbClr val="FFFFFF"/>
                </a:solidFill>
                <a:latin typeface="Calibri"/>
                <a:cs typeface="Calibri"/>
              </a:rPr>
              <a:t>   (e) Protection against fraud and abuse.</a:t>
            </a:r>
            <a:endParaRPr lang="en-US" sz="2400" dirty="0">
              <a:latin typeface="Calibri"/>
              <a:cs typeface="Calibri"/>
            </a:endParaRPr>
          </a:p>
        </p:txBody>
      </p:sp>
    </p:spTree>
    <p:extLst>
      <p:ext uri="{BB962C8B-B14F-4D97-AF65-F5344CB8AC3E}">
        <p14:creationId xmlns:p14="http://schemas.microsoft.com/office/powerpoint/2010/main" val="564465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1828800"/>
            <a:ext cx="9884410" cy="4523674"/>
          </a:xfrm>
          <a:prstGeom prst="rect">
            <a:avLst/>
          </a:prstGeom>
        </p:spPr>
        <p:txBody>
          <a:bodyPr vert="horz" wrap="square" lIns="0" tIns="75565" rIns="0" bIns="0" rtlCol="0">
            <a:spAutoFit/>
          </a:bodyPr>
          <a:lstStyle/>
          <a:p>
            <a:pPr marL="12700" marR="5080">
              <a:spcBef>
                <a:spcPts val="595"/>
              </a:spcBef>
            </a:pPr>
            <a:r>
              <a:rPr lang="en-US" sz="2400" spc="-5" dirty="0">
                <a:solidFill>
                  <a:srgbClr val="FFFFFF"/>
                </a:solidFill>
                <a:latin typeface="Calibri"/>
                <a:cs typeface="Calibri"/>
              </a:rPr>
              <a:t>   (f) Any other factor which would reduce costs, promote</a:t>
            </a:r>
          </a:p>
          <a:p>
            <a:pPr marL="12700" marR="5080">
              <a:spcBef>
                <a:spcPts val="595"/>
              </a:spcBef>
            </a:pPr>
            <a:r>
              <a:rPr lang="en-US" sz="2400" spc="-5" dirty="0">
                <a:solidFill>
                  <a:srgbClr val="FFFFFF"/>
                </a:solidFill>
                <a:latin typeface="Calibri"/>
                <a:cs typeface="Calibri"/>
              </a:rPr>
              <a:t>access, or enhance the quality of care.</a:t>
            </a:r>
          </a:p>
          <a:p>
            <a:pPr marL="12700" marR="5080">
              <a:spcBef>
                <a:spcPts val="595"/>
              </a:spcBef>
            </a:pPr>
            <a:r>
              <a:rPr lang="en-US" sz="2400" spc="-5" dirty="0">
                <a:solidFill>
                  <a:srgbClr val="FFFFFF"/>
                </a:solidFill>
                <a:latin typeface="Calibri"/>
                <a:cs typeface="Calibri"/>
              </a:rPr>
              <a:t>   (g) The capacity to provide a given tertiary service, such as specialized children's services, on a regional basis.</a:t>
            </a:r>
          </a:p>
          <a:p>
            <a:pPr marL="12700" marR="5080">
              <a:spcBef>
                <a:spcPts val="595"/>
              </a:spcBef>
            </a:pPr>
            <a:r>
              <a:rPr lang="en-US" sz="2400" spc="-5" dirty="0">
                <a:solidFill>
                  <a:srgbClr val="FFFFFF"/>
                </a:solidFill>
                <a:latin typeface="Calibri"/>
                <a:cs typeface="Calibri"/>
              </a:rPr>
              <a:t>   (h) Recognition of the variations in severity of illness and complexity of care.</a:t>
            </a:r>
          </a:p>
          <a:p>
            <a:pPr marL="12700" marR="5080">
              <a:spcBef>
                <a:spcPts val="595"/>
              </a:spcBef>
            </a:pPr>
            <a:r>
              <a:rPr lang="en-US" sz="2400" spc="-5" dirty="0">
                <a:solidFill>
                  <a:srgbClr val="FFFFFF"/>
                </a:solidFill>
                <a:latin typeface="Calibri"/>
                <a:cs typeface="Calibri"/>
              </a:rPr>
              <a:t>   (</a:t>
            </a:r>
            <a:r>
              <a:rPr lang="en-US" sz="2400" spc="-5" dirty="0" err="1">
                <a:solidFill>
                  <a:srgbClr val="FFFFFF"/>
                </a:solidFill>
                <a:latin typeface="Calibri"/>
                <a:cs typeface="Calibri"/>
              </a:rPr>
              <a:t>i</a:t>
            </a:r>
            <a:r>
              <a:rPr lang="en-US" sz="2400" spc="-5" dirty="0">
                <a:solidFill>
                  <a:srgbClr val="FFFFFF"/>
                </a:solidFill>
                <a:latin typeface="Calibri"/>
                <a:cs typeface="Calibri"/>
              </a:rPr>
              <a:t>) Existing labor-management collective bargaining agreements.</a:t>
            </a:r>
          </a:p>
          <a:p>
            <a:pPr marL="12700" marR="5080">
              <a:spcBef>
                <a:spcPts val="595"/>
              </a:spcBef>
            </a:pPr>
            <a:r>
              <a:rPr lang="en-US" sz="2400" spc="-5" dirty="0">
                <a:solidFill>
                  <a:srgbClr val="FFFFFF"/>
                </a:solidFill>
                <a:latin typeface="Calibri"/>
                <a:cs typeface="Calibri"/>
              </a:rPr>
              <a:t>   (j) The situation of county hospitals and university medical centers contracting with counties for provision of health care to indigent persons entitled to care under Section 17000, which are burdened to a greater extent than private hospitals with bad debts, indirect costs, medical education programs, and capital needs.</a:t>
            </a:r>
            <a:endParaRPr lang="en-US" sz="2400" dirty="0">
              <a:latin typeface="Calibri"/>
              <a:cs typeface="Calibri"/>
            </a:endParaRPr>
          </a:p>
        </p:txBody>
      </p:sp>
    </p:spTree>
    <p:extLst>
      <p:ext uri="{BB962C8B-B14F-4D97-AF65-F5344CB8AC3E}">
        <p14:creationId xmlns:p14="http://schemas.microsoft.com/office/powerpoint/2010/main" val="1950182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1828800"/>
            <a:ext cx="9884410" cy="4092787"/>
          </a:xfrm>
          <a:prstGeom prst="rect">
            <a:avLst/>
          </a:prstGeom>
        </p:spPr>
        <p:txBody>
          <a:bodyPr vert="horz" wrap="square" lIns="0" tIns="75565" rIns="0" bIns="0" rtlCol="0">
            <a:spAutoFit/>
          </a:bodyPr>
          <a:lstStyle/>
          <a:p>
            <a:pPr marL="12700" marR="5080">
              <a:spcBef>
                <a:spcPts val="595"/>
              </a:spcBef>
            </a:pPr>
            <a:r>
              <a:rPr lang="en-US" sz="3200" spc="-5" dirty="0">
                <a:solidFill>
                  <a:srgbClr val="FFFFFF"/>
                </a:solidFill>
                <a:latin typeface="Calibri"/>
                <a:cs typeface="Calibri"/>
              </a:rPr>
              <a:t>   (k) The special circumstances of hospitals serving a disproportionate number of Medi-Cal beneficiaries and patients who are not covered by other third-party payers, including the costs associated with assuring an adequate supply of registered nurses.</a:t>
            </a:r>
          </a:p>
          <a:p>
            <a:pPr marL="12700" marR="5080">
              <a:spcBef>
                <a:spcPts val="595"/>
              </a:spcBef>
            </a:pPr>
            <a:r>
              <a:rPr lang="en-US" sz="3200" spc="-5" dirty="0">
                <a:solidFill>
                  <a:srgbClr val="FFFFFF"/>
                </a:solidFill>
                <a:latin typeface="Calibri"/>
                <a:cs typeface="Calibri"/>
              </a:rPr>
              <a:t>   (l) The costs of providing complex emergency services, including the costs of meeting and maintaining state and local requirements for trauma center designation.</a:t>
            </a:r>
            <a:endParaRPr lang="en-US" sz="3200" dirty="0">
              <a:latin typeface="Calibri"/>
              <a:cs typeface="Calibri"/>
            </a:endParaRPr>
          </a:p>
        </p:txBody>
      </p:sp>
    </p:spTree>
    <p:extLst>
      <p:ext uri="{BB962C8B-B14F-4D97-AF65-F5344CB8AC3E}">
        <p14:creationId xmlns:p14="http://schemas.microsoft.com/office/powerpoint/2010/main" val="333444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457200"/>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dirty="0">
              <a:latin typeface="Calibri Light"/>
              <a:cs typeface="Calibri Light"/>
            </a:endParaRPr>
          </a:p>
        </p:txBody>
      </p:sp>
      <p:sp>
        <p:nvSpPr>
          <p:cNvPr id="3" name="object 3"/>
          <p:cNvSpPr txBox="1"/>
          <p:nvPr/>
        </p:nvSpPr>
        <p:spPr>
          <a:xfrm>
            <a:off x="761912" y="1231172"/>
            <a:ext cx="5331460" cy="5185394"/>
          </a:xfrm>
          <a:prstGeom prst="rect">
            <a:avLst/>
          </a:prstGeom>
        </p:spPr>
        <p:txBody>
          <a:bodyPr vert="horz" wrap="square" lIns="0" tIns="75565" rIns="0" bIns="0" rtlCol="0">
            <a:spAutoFit/>
          </a:bodyPr>
          <a:lstStyle/>
          <a:p>
            <a:pPr marL="12700" marR="5080">
              <a:spcBef>
                <a:spcPts val="595"/>
              </a:spcBef>
            </a:pPr>
            <a:r>
              <a:rPr lang="en-US" sz="2400" spc="-5" dirty="0">
                <a:solidFill>
                  <a:srgbClr val="FFFFFF"/>
                </a:solidFill>
                <a:latin typeface="Calibri"/>
                <a:cs typeface="Calibri"/>
              </a:rPr>
              <a:t>   (m) The hospital does any of the following:</a:t>
            </a:r>
          </a:p>
          <a:p>
            <a:pPr marL="12700" marR="5080">
              <a:spcBef>
                <a:spcPts val="595"/>
              </a:spcBef>
            </a:pPr>
            <a:r>
              <a:rPr lang="en-US" sz="2400" spc="-5" dirty="0">
                <a:solidFill>
                  <a:srgbClr val="FFFFFF"/>
                </a:solidFill>
                <a:latin typeface="Calibri"/>
                <a:cs typeface="Calibri"/>
              </a:rPr>
              <a:t>            (1) Provides additional obstetrical beds.</a:t>
            </a:r>
          </a:p>
          <a:p>
            <a:pPr marL="12700" marR="5080">
              <a:spcBef>
                <a:spcPts val="595"/>
              </a:spcBef>
            </a:pPr>
            <a:r>
              <a:rPr lang="en-US" sz="2400" spc="-5" dirty="0">
                <a:solidFill>
                  <a:srgbClr val="FFFFFF"/>
                </a:solidFill>
                <a:latin typeface="Calibri"/>
                <a:cs typeface="Calibri"/>
              </a:rPr>
              <a:t>            (2) Contracts with one or more comprehensive perinatal providers.</a:t>
            </a:r>
          </a:p>
          <a:p>
            <a:pPr marL="12700" marR="5080">
              <a:spcBef>
                <a:spcPts val="595"/>
              </a:spcBef>
            </a:pPr>
            <a:r>
              <a:rPr lang="en-US" sz="2400" spc="-5" dirty="0">
                <a:solidFill>
                  <a:srgbClr val="FFFFFF"/>
                </a:solidFill>
                <a:latin typeface="Calibri"/>
                <a:cs typeface="Calibri"/>
              </a:rPr>
              <a:t>            (3) Permits certified nurse midwives, subject to hospital rules, and consistent with existing laws and regulations, to admit patients to the health facility.</a:t>
            </a:r>
          </a:p>
          <a:p>
            <a:pPr marL="12700" marR="5080">
              <a:spcBef>
                <a:spcPts val="595"/>
              </a:spcBef>
            </a:pPr>
            <a:r>
              <a:rPr lang="en-US" sz="2400" spc="-5" dirty="0">
                <a:solidFill>
                  <a:srgbClr val="FFFFFF"/>
                </a:solidFill>
                <a:latin typeface="Calibri"/>
                <a:cs typeface="Calibri"/>
              </a:rPr>
              <a:t>            (4) Expands overall obstetrical services in the hospital.</a:t>
            </a:r>
            <a:endParaRPr lang="en-US" sz="2400" dirty="0">
              <a:latin typeface="Calibri"/>
              <a:cs typeface="Calibri"/>
            </a:endParaRPr>
          </a:p>
        </p:txBody>
      </p:sp>
      <p:pic>
        <p:nvPicPr>
          <p:cNvPr id="5122" name="Picture 2" descr="The most advanced hospital bed on the market; The new Galaxy 3 – MEDISA">
            <a:extLst>
              <a:ext uri="{FF2B5EF4-FFF2-40B4-BE49-F238E27FC236}">
                <a16:creationId xmlns:a16="http://schemas.microsoft.com/office/drawing/2014/main" id="{F601F215-126C-405F-BF69-B960DE10D7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05778"/>
            <a:ext cx="5331460" cy="323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2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1828800"/>
            <a:ext cx="9884410" cy="3600345"/>
          </a:xfrm>
          <a:prstGeom prst="rect">
            <a:avLst/>
          </a:prstGeom>
        </p:spPr>
        <p:txBody>
          <a:bodyPr vert="horz" wrap="square" lIns="0" tIns="75565" rIns="0" bIns="0" rtlCol="0">
            <a:spAutoFit/>
          </a:bodyPr>
          <a:lstStyle/>
          <a:p>
            <a:pPr marL="12700" marR="5080">
              <a:spcBef>
                <a:spcPts val="595"/>
              </a:spcBef>
            </a:pPr>
            <a:r>
              <a:rPr lang="en-US" sz="2800" spc="-5" dirty="0">
                <a:solidFill>
                  <a:srgbClr val="FFFFFF"/>
                </a:solidFill>
                <a:latin typeface="Calibri"/>
                <a:cs typeface="Calibri"/>
              </a:rPr>
              <a:t>   (n) The special circumstances of hospitals whose Medi-Cal inpatient utilization rate exceeds the mean Medicaid inpatient utilization rate by at least one-half of one standard deviation.</a:t>
            </a:r>
          </a:p>
          <a:p>
            <a:pPr marL="12700" marR="5080">
              <a:spcBef>
                <a:spcPts val="595"/>
              </a:spcBef>
            </a:pPr>
            <a:r>
              <a:rPr lang="en-US" sz="2800" spc="-5" dirty="0">
                <a:solidFill>
                  <a:srgbClr val="FFFFFF"/>
                </a:solidFill>
                <a:latin typeface="Calibri"/>
                <a:cs typeface="Calibri"/>
              </a:rPr>
              <a:t>   (o) The ability and capacity of the contracting hospital in a closed health facility planning area to provide health care services to beneficiaries who are in life threatening or emergency situations but have been sufficiently stabilized at another noncontracting facility in order to facilitate transportation to the contracting hospital.</a:t>
            </a:r>
            <a:endParaRPr lang="en-US" sz="2800" dirty="0">
              <a:latin typeface="Calibri"/>
              <a:cs typeface="Calibri"/>
            </a:endParaRPr>
          </a:p>
        </p:txBody>
      </p:sp>
    </p:spTree>
    <p:extLst>
      <p:ext uri="{BB962C8B-B14F-4D97-AF65-F5344CB8AC3E}">
        <p14:creationId xmlns:p14="http://schemas.microsoft.com/office/powerpoint/2010/main" val="3174667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1828800"/>
            <a:ext cx="9884410" cy="3769622"/>
          </a:xfrm>
          <a:prstGeom prst="rect">
            <a:avLst/>
          </a:prstGeom>
        </p:spPr>
        <p:txBody>
          <a:bodyPr vert="horz" wrap="square" lIns="0" tIns="75565" rIns="0" bIns="0" rtlCol="0">
            <a:spAutoFit/>
          </a:bodyPr>
          <a:lstStyle/>
          <a:p>
            <a:pPr marL="12700" marR="5080">
              <a:spcBef>
                <a:spcPts val="595"/>
              </a:spcBef>
            </a:pPr>
            <a:r>
              <a:rPr lang="en-US" sz="2400" spc="-5" dirty="0">
                <a:solidFill>
                  <a:srgbClr val="FFFFFF"/>
                </a:solidFill>
                <a:latin typeface="Calibri"/>
                <a:cs typeface="Calibri"/>
              </a:rPr>
              <a:t>   (p) The ability of the contracting hospital to provide a secure environment for the provision of health care services. In this regard, the negotiator shall consider additional security measures that the contracting hospital may have taken to provide a secure environment, including, but not limited to, the use of detection equipment or procedures to detect lethal weapons, the appropriate use of surveillance cameras, limiting access of unauthorized personnel to the emergency department, installation of bullet proof glass as appropriate in designated areas, the use of emergency "panic" buttons to alert local law enforcement agencies, and assigning full-time security personnel to the emergency department.</a:t>
            </a:r>
            <a:endParaRPr lang="en-US" sz="2400" dirty="0">
              <a:latin typeface="Calibri"/>
              <a:cs typeface="Calibri"/>
            </a:endParaRPr>
          </a:p>
        </p:txBody>
      </p:sp>
    </p:spTree>
    <p:extLst>
      <p:ext uri="{BB962C8B-B14F-4D97-AF65-F5344CB8AC3E}">
        <p14:creationId xmlns:p14="http://schemas.microsoft.com/office/powerpoint/2010/main" val="901940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6146" name="Picture 2" descr="The growing demand for investigation skills in compliance | Article |  Compliance Week">
            <a:extLst>
              <a:ext uri="{FF2B5EF4-FFF2-40B4-BE49-F238E27FC236}">
                <a16:creationId xmlns:a16="http://schemas.microsoft.com/office/drawing/2014/main" id="{B54E980B-7CEC-4DCD-9A07-F509945617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F28C5E77-0080-4457-B42A-3E5420A7C8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DE6F2CF7-0423-4CC7-90FD-1FEBA0CA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712912" y="2125133"/>
            <a:ext cx="8736013" cy="2607734"/>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tx1"/>
              </a:solidFill>
            </a:endParaRPr>
          </a:p>
        </p:txBody>
      </p:sp>
      <p:sp>
        <p:nvSpPr>
          <p:cNvPr id="2" name="Title 1">
            <a:extLst>
              <a:ext uri="{FF2B5EF4-FFF2-40B4-BE49-F238E27FC236}">
                <a16:creationId xmlns:a16="http://schemas.microsoft.com/office/drawing/2014/main" id="{E59281B7-7482-44F7-94CD-177E2F157A5C}"/>
              </a:ext>
            </a:extLst>
          </p:cNvPr>
          <p:cNvSpPr>
            <a:spLocks noGrp="1"/>
          </p:cNvSpPr>
          <p:nvPr>
            <p:ph type="title"/>
          </p:nvPr>
        </p:nvSpPr>
        <p:spPr>
          <a:xfrm>
            <a:off x="1922991" y="2298700"/>
            <a:ext cx="8347076" cy="1595952"/>
          </a:xfrm>
        </p:spPr>
        <p:txBody>
          <a:bodyPr vert="horz" lIns="91440" tIns="45720" rIns="91440" bIns="45720" rtlCol="0" anchor="b">
            <a:normAutofit/>
          </a:bodyPr>
          <a:lstStyle/>
          <a:p>
            <a:pPr algn="ctr"/>
            <a:r>
              <a:rPr lang="en-US" sz="4800" dirty="0"/>
              <a:t>Part One - Recognition</a:t>
            </a:r>
          </a:p>
        </p:txBody>
      </p:sp>
      <p:sp>
        <p:nvSpPr>
          <p:cNvPr id="3" name="Text Placeholder 2">
            <a:extLst>
              <a:ext uri="{FF2B5EF4-FFF2-40B4-BE49-F238E27FC236}">
                <a16:creationId xmlns:a16="http://schemas.microsoft.com/office/drawing/2014/main" id="{E878E2D1-C34B-41B3-BF21-178B8615F26C}"/>
              </a:ext>
            </a:extLst>
          </p:cNvPr>
          <p:cNvSpPr>
            <a:spLocks noGrp="1"/>
          </p:cNvSpPr>
          <p:nvPr>
            <p:ph type="body" idx="1"/>
          </p:nvPr>
        </p:nvSpPr>
        <p:spPr>
          <a:xfrm>
            <a:off x="1918758" y="3894653"/>
            <a:ext cx="8355542" cy="664647"/>
          </a:xfrm>
        </p:spPr>
        <p:txBody>
          <a:bodyPr vert="horz" lIns="91440" tIns="45720" rIns="91440" bIns="45720" rtlCol="0" anchor="t">
            <a:normAutofit/>
          </a:bodyPr>
          <a:lstStyle/>
          <a:p>
            <a:pPr algn="ctr"/>
            <a:endParaRPr lang="en-US" sz="1800"/>
          </a:p>
        </p:txBody>
      </p:sp>
    </p:spTree>
    <p:extLst>
      <p:ext uri="{BB962C8B-B14F-4D97-AF65-F5344CB8AC3E}">
        <p14:creationId xmlns:p14="http://schemas.microsoft.com/office/powerpoint/2010/main" val="276707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6F7D-7810-4396-AE01-89408391B6B3}"/>
              </a:ext>
            </a:extLst>
          </p:cNvPr>
          <p:cNvSpPr>
            <a:spLocks noGrp="1"/>
          </p:cNvSpPr>
          <p:nvPr>
            <p:ph type="title"/>
          </p:nvPr>
        </p:nvSpPr>
        <p:spPr/>
        <p:txBody>
          <a:bodyPr/>
          <a:lstStyle/>
          <a:p>
            <a:r>
              <a:rPr lang="en-US" dirty="0"/>
              <a:t>Introduction</a:t>
            </a:r>
            <a:endParaRPr lang="en-PH" dirty="0"/>
          </a:p>
        </p:txBody>
      </p:sp>
      <p:sp>
        <p:nvSpPr>
          <p:cNvPr id="3" name="Content Placeholder 2">
            <a:extLst>
              <a:ext uri="{FF2B5EF4-FFF2-40B4-BE49-F238E27FC236}">
                <a16:creationId xmlns:a16="http://schemas.microsoft.com/office/drawing/2014/main" id="{2ECD6D24-1256-4FD4-B6D1-9BC77534A522}"/>
              </a:ext>
            </a:extLst>
          </p:cNvPr>
          <p:cNvSpPr>
            <a:spLocks noGrp="1"/>
          </p:cNvSpPr>
          <p:nvPr>
            <p:ph idx="1"/>
          </p:nvPr>
        </p:nvSpPr>
        <p:spPr/>
        <p:txBody>
          <a:bodyPr>
            <a:normAutofit/>
          </a:bodyPr>
          <a:lstStyle/>
          <a:p>
            <a:pPr marL="0" indent="0">
              <a:buNone/>
            </a:pPr>
            <a:r>
              <a:rPr lang="en-US" sz="3200" dirty="0"/>
              <a:t>You are at work, minding your own business, until suddenly someone comes in and they are visibly upset. As a courtesy, you ask if they are okay. They aren’t. They unload their frustration on you. You try to console them, but it does not work; If anything, they just become more upset: they start yelling and using coarse or—worse of all—threatening language. So, what should you do?</a:t>
            </a:r>
            <a:endParaRPr lang="en-PH" sz="3200" dirty="0"/>
          </a:p>
        </p:txBody>
      </p:sp>
    </p:spTree>
    <p:extLst>
      <p:ext uri="{BB962C8B-B14F-4D97-AF65-F5344CB8AC3E}">
        <p14:creationId xmlns:p14="http://schemas.microsoft.com/office/powerpoint/2010/main" val="308547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6F7D-7810-4396-AE01-89408391B6B3}"/>
              </a:ext>
            </a:extLst>
          </p:cNvPr>
          <p:cNvSpPr>
            <a:spLocks noGrp="1"/>
          </p:cNvSpPr>
          <p:nvPr>
            <p:ph type="title"/>
          </p:nvPr>
        </p:nvSpPr>
        <p:spPr/>
        <p:txBody>
          <a:bodyPr/>
          <a:lstStyle/>
          <a:p>
            <a:r>
              <a:rPr lang="en-US" dirty="0"/>
              <a:t>Introduction</a:t>
            </a:r>
            <a:endParaRPr lang="en-PH" dirty="0"/>
          </a:p>
        </p:txBody>
      </p:sp>
      <p:sp>
        <p:nvSpPr>
          <p:cNvPr id="3" name="Content Placeholder 2">
            <a:extLst>
              <a:ext uri="{FF2B5EF4-FFF2-40B4-BE49-F238E27FC236}">
                <a16:creationId xmlns:a16="http://schemas.microsoft.com/office/drawing/2014/main" id="{2ECD6D24-1256-4FD4-B6D1-9BC77534A522}"/>
              </a:ext>
            </a:extLst>
          </p:cNvPr>
          <p:cNvSpPr>
            <a:spLocks noGrp="1"/>
          </p:cNvSpPr>
          <p:nvPr>
            <p:ph idx="1"/>
          </p:nvPr>
        </p:nvSpPr>
        <p:spPr/>
        <p:txBody>
          <a:bodyPr>
            <a:normAutofit/>
          </a:bodyPr>
          <a:lstStyle/>
          <a:p>
            <a:pPr marL="0" indent="0">
              <a:buNone/>
            </a:pPr>
            <a:r>
              <a:rPr lang="en-US" sz="2800" dirty="0"/>
              <a:t>It is not uncommon for any workplace to experience some sort of hostility. Escalated events that may lead to physical violence such as “bad blood” between co-workers, jilted exes or estranged family members, or enraged clients/customers/patients can trigger the “Fight-or-Flight” response in all persons involved in the reciprocal side of the situation. It is normal and extremely valid to feel scared, but it is our duty to protect not only ourselves but everyone around us from potential harm. Sometimes, this includes the aggressor, too.</a:t>
            </a:r>
            <a:endParaRPr lang="en-PH" sz="2800" dirty="0"/>
          </a:p>
        </p:txBody>
      </p:sp>
    </p:spTree>
    <p:extLst>
      <p:ext uri="{BB962C8B-B14F-4D97-AF65-F5344CB8AC3E}">
        <p14:creationId xmlns:p14="http://schemas.microsoft.com/office/powerpoint/2010/main" val="402847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378841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105" dirty="0">
                <a:latin typeface="Calibri Light"/>
                <a:cs typeface="Calibri Light"/>
              </a:rPr>
              <a:t> </a:t>
            </a:r>
            <a:r>
              <a:rPr sz="3600" b="0" spc="-10" dirty="0">
                <a:latin typeface="Calibri Light"/>
                <a:cs typeface="Calibri Light"/>
              </a:rPr>
              <a:t>OBJECTIVES</a:t>
            </a:r>
            <a:endParaRPr sz="3600" dirty="0">
              <a:latin typeface="Calibri Light"/>
              <a:cs typeface="Calibri Light"/>
            </a:endParaRPr>
          </a:p>
        </p:txBody>
      </p:sp>
      <p:sp>
        <p:nvSpPr>
          <p:cNvPr id="3" name="object 3"/>
          <p:cNvSpPr txBox="1"/>
          <p:nvPr/>
        </p:nvSpPr>
        <p:spPr>
          <a:xfrm>
            <a:off x="764540" y="2128875"/>
            <a:ext cx="9859010" cy="3350276"/>
          </a:xfrm>
          <a:prstGeom prst="rect">
            <a:avLst/>
          </a:prstGeom>
        </p:spPr>
        <p:txBody>
          <a:bodyPr vert="horz" wrap="square" lIns="0" tIns="86995" rIns="0" bIns="0" rtlCol="0">
            <a:spAutoFit/>
          </a:bodyPr>
          <a:lstStyle/>
          <a:p>
            <a:pPr marL="297815" marR="36830" indent="-285750">
              <a:spcBef>
                <a:spcPts val="985"/>
              </a:spcBef>
              <a:buFont typeface="Arial" panose="020B0604020202020204" pitchFamily="34" charset="0"/>
              <a:buChar char="•"/>
              <a:tabLst>
                <a:tab pos="299085" algn="l"/>
                <a:tab pos="299720" algn="l"/>
              </a:tabLst>
            </a:pPr>
            <a:r>
              <a:rPr sz="2400" spc="-10" dirty="0">
                <a:solidFill>
                  <a:srgbClr val="FFFFFF"/>
                </a:solidFill>
                <a:latin typeface="Calibri"/>
                <a:cs typeface="Calibri"/>
              </a:rPr>
              <a:t>Understanding </a:t>
            </a:r>
            <a:r>
              <a:rPr sz="2400" spc="-15" dirty="0">
                <a:solidFill>
                  <a:srgbClr val="FFFFFF"/>
                </a:solidFill>
                <a:latin typeface="Calibri"/>
                <a:cs typeface="Calibri"/>
              </a:rPr>
              <a:t>why </a:t>
            </a:r>
            <a:r>
              <a:rPr sz="2400" spc="-5" dirty="0">
                <a:solidFill>
                  <a:srgbClr val="FFFFFF"/>
                </a:solidFill>
                <a:latin typeface="Calibri"/>
                <a:cs typeface="Calibri"/>
              </a:rPr>
              <a:t>individuals become aggressive </a:t>
            </a:r>
            <a:r>
              <a:rPr sz="2400" dirty="0">
                <a:solidFill>
                  <a:srgbClr val="FFFFFF"/>
                </a:solidFill>
                <a:latin typeface="Calibri"/>
                <a:cs typeface="Calibri"/>
              </a:rPr>
              <a:t>and what </a:t>
            </a:r>
            <a:r>
              <a:rPr sz="2400" spc="-5" dirty="0">
                <a:solidFill>
                  <a:srgbClr val="FFFFFF"/>
                </a:solidFill>
                <a:latin typeface="Calibri"/>
                <a:cs typeface="Calibri"/>
              </a:rPr>
              <a:t>roles </a:t>
            </a:r>
            <a:r>
              <a:rPr sz="2400" dirty="0">
                <a:solidFill>
                  <a:srgbClr val="FFFFFF"/>
                </a:solidFill>
                <a:latin typeface="Calibri"/>
                <a:cs typeface="Calibri"/>
              </a:rPr>
              <a:t>we the </a:t>
            </a:r>
            <a:r>
              <a:rPr sz="2400" spc="-15" dirty="0">
                <a:solidFill>
                  <a:srgbClr val="FFFFFF"/>
                </a:solidFill>
                <a:latin typeface="Calibri"/>
                <a:cs typeface="Calibri"/>
              </a:rPr>
              <a:t>staff</a:t>
            </a:r>
            <a:r>
              <a:rPr sz="2400" spc="-10" dirty="0">
                <a:solidFill>
                  <a:srgbClr val="FFFFFF"/>
                </a:solidFill>
                <a:latin typeface="Calibri"/>
                <a:cs typeface="Calibri"/>
              </a:rPr>
              <a:t> play </a:t>
            </a:r>
            <a:r>
              <a:rPr sz="2400" dirty="0">
                <a:solidFill>
                  <a:srgbClr val="FFFFFF"/>
                </a:solidFill>
                <a:latin typeface="Calibri"/>
                <a:cs typeface="Calibri"/>
              </a:rPr>
              <a:t>in either de-escalating </a:t>
            </a:r>
            <a:r>
              <a:rPr sz="2400" spc="-5" dirty="0">
                <a:solidFill>
                  <a:srgbClr val="FFFFFF"/>
                </a:solidFill>
                <a:latin typeface="Calibri"/>
                <a:cs typeface="Calibri"/>
              </a:rPr>
              <a:t>or </a:t>
            </a:r>
            <a:r>
              <a:rPr sz="2400" spc="-370" dirty="0">
                <a:solidFill>
                  <a:srgbClr val="FFFFFF"/>
                </a:solidFill>
                <a:latin typeface="Calibri"/>
                <a:cs typeface="Calibri"/>
              </a:rPr>
              <a:t> </a:t>
            </a:r>
            <a:r>
              <a:rPr sz="2400" spc="-5" dirty="0">
                <a:solidFill>
                  <a:srgbClr val="FFFFFF"/>
                </a:solidFill>
                <a:latin typeface="Calibri"/>
                <a:cs typeface="Calibri"/>
              </a:rPr>
              <a:t>provoking</a:t>
            </a:r>
            <a:r>
              <a:rPr sz="2400" spc="-45" dirty="0">
                <a:solidFill>
                  <a:srgbClr val="FFFFFF"/>
                </a:solidFill>
                <a:latin typeface="Calibri"/>
                <a:cs typeface="Calibri"/>
              </a:rPr>
              <a:t> </a:t>
            </a:r>
            <a:r>
              <a:rPr sz="2400" dirty="0">
                <a:solidFill>
                  <a:srgbClr val="FFFFFF"/>
                </a:solidFill>
                <a:latin typeface="Calibri"/>
                <a:cs typeface="Calibri"/>
              </a:rPr>
              <a:t>the</a:t>
            </a:r>
            <a:r>
              <a:rPr sz="2400" spc="-10" dirty="0">
                <a:solidFill>
                  <a:srgbClr val="FFFFFF"/>
                </a:solidFill>
                <a:latin typeface="Calibri"/>
                <a:cs typeface="Calibri"/>
              </a:rPr>
              <a:t> </a:t>
            </a:r>
            <a:r>
              <a:rPr sz="2400" spc="-25" dirty="0">
                <a:solidFill>
                  <a:srgbClr val="FFFFFF"/>
                </a:solidFill>
                <a:latin typeface="Calibri"/>
                <a:cs typeface="Calibri"/>
              </a:rPr>
              <a:t>behavior.</a:t>
            </a:r>
            <a:endParaRPr sz="2400" dirty="0">
              <a:latin typeface="Calibri"/>
              <a:cs typeface="Calibri"/>
            </a:endParaRPr>
          </a:p>
          <a:p>
            <a:pPr marL="297815" indent="-285750">
              <a:spcBef>
                <a:spcPts val="615"/>
              </a:spcBef>
              <a:buFont typeface="Arial" panose="020B0604020202020204" pitchFamily="34" charset="0"/>
              <a:buChar char="•"/>
              <a:tabLst>
                <a:tab pos="299085" algn="l"/>
                <a:tab pos="299720" algn="l"/>
              </a:tabLst>
            </a:pPr>
            <a:r>
              <a:rPr sz="2400" spc="-80" dirty="0">
                <a:solidFill>
                  <a:srgbClr val="FFFFFF"/>
                </a:solidFill>
                <a:latin typeface="Calibri"/>
                <a:cs typeface="Calibri"/>
              </a:rPr>
              <a:t>To</a:t>
            </a:r>
            <a:r>
              <a:rPr sz="2400" dirty="0">
                <a:solidFill>
                  <a:srgbClr val="FFFFFF"/>
                </a:solidFill>
                <a:latin typeface="Calibri"/>
                <a:cs typeface="Calibri"/>
              </a:rPr>
              <a:t> learn</a:t>
            </a:r>
            <a:r>
              <a:rPr sz="2400" spc="-25" dirty="0">
                <a:solidFill>
                  <a:srgbClr val="FFFFFF"/>
                </a:solidFill>
                <a:latin typeface="Calibri"/>
                <a:cs typeface="Calibri"/>
              </a:rPr>
              <a:t> </a:t>
            </a:r>
            <a:r>
              <a:rPr sz="2400" dirty="0">
                <a:solidFill>
                  <a:srgbClr val="FFFFFF"/>
                </a:solidFill>
                <a:latin typeface="Calibri"/>
                <a:cs typeface="Calibri"/>
              </a:rPr>
              <a:t>how</a:t>
            </a:r>
            <a:r>
              <a:rPr sz="2400" spc="-5" dirty="0">
                <a:solidFill>
                  <a:srgbClr val="FFFFFF"/>
                </a:solidFill>
                <a:latin typeface="Calibri"/>
                <a:cs typeface="Calibri"/>
              </a:rPr>
              <a:t> to</a:t>
            </a:r>
            <a:r>
              <a:rPr sz="2400" spc="5" dirty="0">
                <a:solidFill>
                  <a:srgbClr val="FFFFFF"/>
                </a:solidFill>
                <a:latin typeface="Calibri"/>
                <a:cs typeface="Calibri"/>
              </a:rPr>
              <a:t> </a:t>
            </a:r>
            <a:r>
              <a:rPr sz="2400" spc="-20" dirty="0">
                <a:solidFill>
                  <a:srgbClr val="FFFFFF"/>
                </a:solidFill>
                <a:latin typeface="Calibri"/>
                <a:cs typeface="Calibri"/>
              </a:rPr>
              <a:t>DE-ESCALATE</a:t>
            </a:r>
            <a:r>
              <a:rPr sz="2400" spc="5" dirty="0">
                <a:solidFill>
                  <a:srgbClr val="FFFFFF"/>
                </a:solidFill>
                <a:latin typeface="Calibri"/>
                <a:cs typeface="Calibri"/>
              </a:rPr>
              <a:t> </a:t>
            </a:r>
            <a:r>
              <a:rPr sz="2400" dirty="0">
                <a:solidFill>
                  <a:srgbClr val="FFFFFF"/>
                </a:solidFill>
                <a:latin typeface="Calibri"/>
                <a:cs typeface="Calibri"/>
              </a:rPr>
              <a:t>an </a:t>
            </a:r>
            <a:r>
              <a:rPr sz="2400" spc="-5" dirty="0">
                <a:solidFill>
                  <a:srgbClr val="FFFFFF"/>
                </a:solidFill>
                <a:latin typeface="Calibri"/>
                <a:cs typeface="Calibri"/>
              </a:rPr>
              <a:t>upset</a:t>
            </a:r>
            <a:r>
              <a:rPr sz="2400" spc="-30" dirty="0">
                <a:solidFill>
                  <a:srgbClr val="FFFFFF"/>
                </a:solidFill>
                <a:latin typeface="Calibri"/>
                <a:cs typeface="Calibri"/>
              </a:rPr>
              <a:t> </a:t>
            </a:r>
            <a:r>
              <a:rPr sz="2400" spc="-5" dirty="0">
                <a:solidFill>
                  <a:srgbClr val="FFFFFF"/>
                </a:solidFill>
                <a:latin typeface="Calibri"/>
                <a:cs typeface="Calibri"/>
              </a:rPr>
              <a:t>or</a:t>
            </a:r>
            <a:r>
              <a:rPr sz="2400" spc="15" dirty="0">
                <a:solidFill>
                  <a:srgbClr val="FFFFFF"/>
                </a:solidFill>
                <a:latin typeface="Calibri"/>
                <a:cs typeface="Calibri"/>
              </a:rPr>
              <a:t> </a:t>
            </a:r>
            <a:r>
              <a:rPr sz="2400" spc="-5" dirty="0">
                <a:solidFill>
                  <a:srgbClr val="FFFFFF"/>
                </a:solidFill>
                <a:latin typeface="Calibri"/>
                <a:cs typeface="Calibri"/>
              </a:rPr>
              <a:t>escalating</a:t>
            </a:r>
            <a:r>
              <a:rPr sz="2400" spc="-45" dirty="0">
                <a:solidFill>
                  <a:srgbClr val="FFFFFF"/>
                </a:solidFill>
                <a:latin typeface="Calibri"/>
                <a:cs typeface="Calibri"/>
              </a:rPr>
              <a:t> </a:t>
            </a:r>
            <a:r>
              <a:rPr sz="2400" spc="-5" dirty="0">
                <a:solidFill>
                  <a:srgbClr val="FFFFFF"/>
                </a:solidFill>
                <a:latin typeface="Calibri"/>
                <a:cs typeface="Calibri"/>
              </a:rPr>
              <a:t>individual</a:t>
            </a:r>
            <a:r>
              <a:rPr sz="2400" spc="-20" dirty="0">
                <a:solidFill>
                  <a:srgbClr val="FFFFFF"/>
                </a:solidFill>
                <a:latin typeface="Calibri"/>
                <a:cs typeface="Calibri"/>
              </a:rPr>
              <a:t> </a:t>
            </a:r>
            <a:r>
              <a:rPr sz="2400" spc="-5" dirty="0">
                <a:solidFill>
                  <a:srgbClr val="FFFFFF"/>
                </a:solidFill>
                <a:latin typeface="Calibri"/>
                <a:cs typeface="Calibri"/>
              </a:rPr>
              <a:t>or</a:t>
            </a:r>
            <a:r>
              <a:rPr sz="2400" dirty="0">
                <a:solidFill>
                  <a:srgbClr val="FFFFFF"/>
                </a:solidFill>
                <a:latin typeface="Calibri"/>
                <a:cs typeface="Calibri"/>
              </a:rPr>
              <a:t> </a:t>
            </a:r>
            <a:r>
              <a:rPr sz="2400" spc="-5" dirty="0">
                <a:solidFill>
                  <a:srgbClr val="FFFFFF"/>
                </a:solidFill>
                <a:latin typeface="Calibri"/>
                <a:cs typeface="Calibri"/>
              </a:rPr>
              <a:t>situation</a:t>
            </a:r>
            <a:r>
              <a:rPr sz="2400" spc="25" dirty="0">
                <a:solidFill>
                  <a:srgbClr val="FFFFFF"/>
                </a:solidFill>
                <a:latin typeface="Calibri"/>
                <a:cs typeface="Calibri"/>
              </a:rPr>
              <a:t> </a:t>
            </a:r>
            <a:r>
              <a:rPr sz="2400" spc="-15" dirty="0">
                <a:solidFill>
                  <a:srgbClr val="FFFFFF"/>
                </a:solidFill>
                <a:latin typeface="Calibri"/>
                <a:cs typeface="Calibri"/>
              </a:rPr>
              <a:t>before </a:t>
            </a:r>
            <a:r>
              <a:rPr sz="2400" dirty="0">
                <a:solidFill>
                  <a:srgbClr val="FFFFFF"/>
                </a:solidFill>
                <a:latin typeface="Calibri"/>
                <a:cs typeface="Calibri"/>
              </a:rPr>
              <a:t>it</a:t>
            </a:r>
            <a:r>
              <a:rPr sz="2400" spc="15" dirty="0">
                <a:solidFill>
                  <a:srgbClr val="FFFFFF"/>
                </a:solidFill>
                <a:latin typeface="Calibri"/>
                <a:cs typeface="Calibri"/>
              </a:rPr>
              <a:t> </a:t>
            </a:r>
            <a:r>
              <a:rPr sz="2400" spc="-5" dirty="0">
                <a:solidFill>
                  <a:srgbClr val="FFFFFF"/>
                </a:solidFill>
                <a:latin typeface="Calibri"/>
                <a:cs typeface="Calibri"/>
              </a:rPr>
              <a:t>becomes</a:t>
            </a:r>
            <a:r>
              <a:rPr sz="2400" dirty="0">
                <a:solidFill>
                  <a:srgbClr val="FFFFFF"/>
                </a:solidFill>
                <a:latin typeface="Calibri"/>
                <a:cs typeface="Calibri"/>
              </a:rPr>
              <a:t> violent.</a:t>
            </a:r>
            <a:endParaRPr sz="2400" dirty="0">
              <a:latin typeface="Calibri"/>
              <a:cs typeface="Calibri"/>
            </a:endParaRPr>
          </a:p>
          <a:p>
            <a:pPr marL="297815" indent="-285750">
              <a:spcBef>
                <a:spcPts val="585"/>
              </a:spcBef>
              <a:buFont typeface="Arial" panose="020B0604020202020204" pitchFamily="34" charset="0"/>
              <a:buChar char="•"/>
              <a:tabLst>
                <a:tab pos="299085" algn="l"/>
                <a:tab pos="299720" algn="l"/>
              </a:tabLst>
            </a:pPr>
            <a:r>
              <a:rPr sz="2400" spc="-80" dirty="0">
                <a:solidFill>
                  <a:srgbClr val="FFFFFF"/>
                </a:solidFill>
                <a:latin typeface="Calibri"/>
                <a:cs typeface="Calibri"/>
              </a:rPr>
              <a:t>To</a:t>
            </a:r>
            <a:r>
              <a:rPr sz="2400" dirty="0">
                <a:solidFill>
                  <a:srgbClr val="FFFFFF"/>
                </a:solidFill>
                <a:latin typeface="Calibri"/>
                <a:cs typeface="Calibri"/>
              </a:rPr>
              <a:t> know when</a:t>
            </a:r>
            <a:r>
              <a:rPr sz="2400" spc="-30" dirty="0">
                <a:solidFill>
                  <a:srgbClr val="FFFFFF"/>
                </a:solidFill>
                <a:latin typeface="Calibri"/>
                <a:cs typeface="Calibri"/>
              </a:rPr>
              <a:t> </a:t>
            </a:r>
            <a:r>
              <a:rPr sz="2400" spc="-5" dirty="0">
                <a:solidFill>
                  <a:srgbClr val="FFFFFF"/>
                </a:solidFill>
                <a:latin typeface="Calibri"/>
                <a:cs typeface="Calibri"/>
              </a:rPr>
              <a:t>to</a:t>
            </a:r>
            <a:r>
              <a:rPr sz="2400" spc="5" dirty="0">
                <a:solidFill>
                  <a:srgbClr val="FFFFFF"/>
                </a:solidFill>
                <a:latin typeface="Calibri"/>
                <a:cs typeface="Calibri"/>
              </a:rPr>
              <a:t> </a:t>
            </a:r>
            <a:r>
              <a:rPr sz="2400" spc="-5" dirty="0">
                <a:solidFill>
                  <a:srgbClr val="FFFFFF"/>
                </a:solidFill>
                <a:latin typeface="Calibri"/>
                <a:cs typeface="Calibri"/>
              </a:rPr>
              <a:t>remove yourself</a:t>
            </a:r>
            <a:r>
              <a:rPr sz="2400" spc="-15" dirty="0">
                <a:solidFill>
                  <a:srgbClr val="FFFFFF"/>
                </a:solidFill>
                <a:latin typeface="Calibri"/>
                <a:cs typeface="Calibri"/>
              </a:rPr>
              <a:t> </a:t>
            </a:r>
            <a:r>
              <a:rPr sz="2400" spc="-10" dirty="0">
                <a:solidFill>
                  <a:srgbClr val="FFFFFF"/>
                </a:solidFill>
                <a:latin typeface="Calibri"/>
                <a:cs typeface="Calibri"/>
              </a:rPr>
              <a:t>from</a:t>
            </a:r>
            <a:r>
              <a:rPr sz="2400" spc="5" dirty="0">
                <a:solidFill>
                  <a:srgbClr val="FFFFFF"/>
                </a:solidFill>
                <a:latin typeface="Calibri"/>
                <a:cs typeface="Calibri"/>
              </a:rPr>
              <a:t> </a:t>
            </a:r>
            <a:r>
              <a:rPr sz="2400" dirty="0">
                <a:solidFill>
                  <a:srgbClr val="FFFFFF"/>
                </a:solidFill>
                <a:latin typeface="Calibri"/>
                <a:cs typeface="Calibri"/>
              </a:rPr>
              <a:t>the</a:t>
            </a:r>
            <a:r>
              <a:rPr sz="2400" spc="-5" dirty="0">
                <a:solidFill>
                  <a:srgbClr val="FFFFFF"/>
                </a:solidFill>
                <a:latin typeface="Calibri"/>
                <a:cs typeface="Calibri"/>
              </a:rPr>
              <a:t> situation</a:t>
            </a:r>
            <a:r>
              <a:rPr sz="2400" spc="-30" dirty="0">
                <a:solidFill>
                  <a:srgbClr val="FFFFFF"/>
                </a:solidFill>
                <a:latin typeface="Calibri"/>
                <a:cs typeface="Calibri"/>
              </a:rPr>
              <a:t> </a:t>
            </a:r>
            <a:r>
              <a:rPr sz="2400" spc="-5" dirty="0">
                <a:solidFill>
                  <a:srgbClr val="FFFFFF"/>
                </a:solidFill>
                <a:latin typeface="Calibri"/>
                <a:cs typeface="Calibri"/>
              </a:rPr>
              <a:t>or</a:t>
            </a:r>
            <a:r>
              <a:rPr sz="2400" dirty="0">
                <a:solidFill>
                  <a:srgbClr val="FFFFFF"/>
                </a:solidFill>
                <a:latin typeface="Calibri"/>
                <a:cs typeface="Calibri"/>
              </a:rPr>
              <a:t> </a:t>
            </a:r>
            <a:r>
              <a:rPr sz="2400" spc="-5" dirty="0">
                <a:solidFill>
                  <a:srgbClr val="FFFFFF"/>
                </a:solidFill>
                <a:latin typeface="Calibri"/>
                <a:cs typeface="Calibri"/>
              </a:rPr>
              <a:t>area</a:t>
            </a:r>
            <a:r>
              <a:rPr sz="2400" dirty="0">
                <a:solidFill>
                  <a:srgbClr val="FFFFFF"/>
                </a:solidFill>
                <a:latin typeface="Calibri"/>
                <a:cs typeface="Calibri"/>
              </a:rPr>
              <a:t> so the</a:t>
            </a:r>
            <a:r>
              <a:rPr sz="2400" spc="-5" dirty="0">
                <a:solidFill>
                  <a:srgbClr val="FFFFFF"/>
                </a:solidFill>
                <a:latin typeface="Calibri"/>
                <a:cs typeface="Calibri"/>
              </a:rPr>
              <a:t> </a:t>
            </a:r>
            <a:r>
              <a:rPr sz="2400" spc="-10" dirty="0">
                <a:solidFill>
                  <a:srgbClr val="FFFFFF"/>
                </a:solidFill>
                <a:latin typeface="Calibri"/>
                <a:cs typeface="Calibri"/>
              </a:rPr>
              <a:t>appropriate</a:t>
            </a:r>
            <a:r>
              <a:rPr sz="2400" spc="325" dirty="0">
                <a:solidFill>
                  <a:srgbClr val="FFFFFF"/>
                </a:solidFill>
                <a:latin typeface="Calibri"/>
                <a:cs typeface="Calibri"/>
              </a:rPr>
              <a:t> </a:t>
            </a:r>
            <a:r>
              <a:rPr sz="2400" dirty="0">
                <a:solidFill>
                  <a:srgbClr val="FFFFFF"/>
                </a:solidFill>
                <a:latin typeface="Calibri"/>
                <a:cs typeface="Calibri"/>
              </a:rPr>
              <a:t>people</a:t>
            </a:r>
            <a:r>
              <a:rPr sz="2400" spc="-20" dirty="0">
                <a:solidFill>
                  <a:srgbClr val="FFFFFF"/>
                </a:solidFill>
                <a:latin typeface="Calibri"/>
                <a:cs typeface="Calibri"/>
              </a:rPr>
              <a:t> </a:t>
            </a:r>
            <a:r>
              <a:rPr sz="2400" spc="-5" dirty="0">
                <a:solidFill>
                  <a:srgbClr val="FFFFFF"/>
                </a:solidFill>
                <a:latin typeface="Calibri"/>
                <a:cs typeface="Calibri"/>
              </a:rPr>
              <a:t>can</a:t>
            </a:r>
            <a:r>
              <a:rPr sz="2400" spc="10" dirty="0">
                <a:solidFill>
                  <a:srgbClr val="FFFFFF"/>
                </a:solidFill>
                <a:latin typeface="Calibri"/>
                <a:cs typeface="Calibri"/>
              </a:rPr>
              <a:t> </a:t>
            </a:r>
            <a:r>
              <a:rPr sz="2400" spc="-5" dirty="0">
                <a:solidFill>
                  <a:srgbClr val="FFFFFF"/>
                </a:solidFill>
                <a:latin typeface="Calibri"/>
                <a:cs typeface="Calibri"/>
              </a:rPr>
              <a:t>intervene.</a:t>
            </a:r>
            <a:endParaRPr lang="en-US" sz="2400" spc="-5" dirty="0">
              <a:latin typeface="Calibri"/>
              <a:cs typeface="Calibri"/>
            </a:endParaRPr>
          </a:p>
          <a:p>
            <a:pPr marL="297815" indent="-285750">
              <a:spcBef>
                <a:spcPts val="585"/>
              </a:spcBef>
              <a:buFont typeface="Arial" panose="020B0604020202020204" pitchFamily="34" charset="0"/>
              <a:buChar char="•"/>
              <a:tabLst>
                <a:tab pos="299085" algn="l"/>
                <a:tab pos="299720" algn="l"/>
              </a:tabLst>
            </a:pPr>
            <a:r>
              <a:rPr sz="2400" dirty="0">
                <a:solidFill>
                  <a:srgbClr val="FFFFFF"/>
                </a:solidFill>
                <a:latin typeface="Calibri"/>
                <a:cs typeface="Calibri"/>
              </a:rPr>
              <a:t>Legalities</a:t>
            </a:r>
            <a:r>
              <a:rPr sz="2400" spc="-35" dirty="0">
                <a:solidFill>
                  <a:srgbClr val="FFFFFF"/>
                </a:solidFill>
                <a:latin typeface="Calibri"/>
                <a:cs typeface="Calibri"/>
              </a:rPr>
              <a:t> </a:t>
            </a:r>
            <a:r>
              <a:rPr sz="2400" dirty="0">
                <a:solidFill>
                  <a:srgbClr val="FFFFFF"/>
                </a:solidFill>
                <a:latin typeface="Calibri"/>
                <a:cs typeface="Calibri"/>
              </a:rPr>
              <a:t>and</a:t>
            </a:r>
            <a:r>
              <a:rPr sz="2400" spc="-15" dirty="0">
                <a:solidFill>
                  <a:srgbClr val="FFFFFF"/>
                </a:solidFill>
                <a:latin typeface="Calibri"/>
                <a:cs typeface="Calibri"/>
              </a:rPr>
              <a:t> </a:t>
            </a:r>
            <a:r>
              <a:rPr sz="2400" dirty="0">
                <a:solidFill>
                  <a:srgbClr val="FFFFFF"/>
                </a:solidFill>
                <a:latin typeface="Calibri"/>
                <a:cs typeface="Calibri"/>
              </a:rPr>
              <a:t>liabilities</a:t>
            </a:r>
            <a:r>
              <a:rPr sz="2400" spc="-5" dirty="0">
                <a:solidFill>
                  <a:srgbClr val="FFFFFF"/>
                </a:solidFill>
                <a:latin typeface="Calibri"/>
                <a:cs typeface="Calibri"/>
              </a:rPr>
              <a:t> </a:t>
            </a:r>
            <a:r>
              <a:rPr sz="2400" dirty="0">
                <a:solidFill>
                  <a:srgbClr val="FFFFFF"/>
                </a:solidFill>
                <a:latin typeface="Calibri"/>
                <a:cs typeface="Calibri"/>
              </a:rPr>
              <a:t>of</a:t>
            </a:r>
            <a:r>
              <a:rPr sz="2400" spc="-15" dirty="0">
                <a:solidFill>
                  <a:srgbClr val="FFFFFF"/>
                </a:solidFill>
                <a:latin typeface="Calibri"/>
                <a:cs typeface="Calibri"/>
              </a:rPr>
              <a:t> </a:t>
            </a:r>
            <a:r>
              <a:rPr sz="2400" spc="-10" dirty="0">
                <a:solidFill>
                  <a:srgbClr val="FFFFFF"/>
                </a:solidFill>
                <a:latin typeface="Calibri"/>
                <a:cs typeface="Calibri"/>
              </a:rPr>
              <a:t>defending</a:t>
            </a:r>
            <a:r>
              <a:rPr sz="2400" spc="-30" dirty="0">
                <a:solidFill>
                  <a:srgbClr val="FFFFFF"/>
                </a:solidFill>
                <a:latin typeface="Calibri"/>
                <a:cs typeface="Calibri"/>
              </a:rPr>
              <a:t> </a:t>
            </a:r>
            <a:r>
              <a:rPr sz="2400" spc="-20" dirty="0">
                <a:solidFill>
                  <a:srgbClr val="FFFFFF"/>
                </a:solidFill>
                <a:latin typeface="Calibri"/>
                <a:cs typeface="Calibri"/>
              </a:rPr>
              <a:t>yourself.</a:t>
            </a:r>
            <a:endParaRPr sz="2400" dirty="0">
              <a:latin typeface="Calibri"/>
              <a:cs typeface="Calibri"/>
            </a:endParaRPr>
          </a:p>
          <a:p>
            <a:pPr marL="297815" indent="-285750">
              <a:spcBef>
                <a:spcPts val="590"/>
              </a:spcBef>
              <a:buFont typeface="Arial" panose="020B0604020202020204" pitchFamily="34" charset="0"/>
              <a:buChar char="•"/>
              <a:tabLst>
                <a:tab pos="299085" algn="l"/>
                <a:tab pos="299720" algn="l"/>
              </a:tabLst>
            </a:pPr>
            <a:r>
              <a:rPr sz="2400" spc="-80" dirty="0">
                <a:solidFill>
                  <a:srgbClr val="FFFFFF"/>
                </a:solidFill>
                <a:latin typeface="Calibri"/>
                <a:cs typeface="Calibri"/>
              </a:rPr>
              <a:t>To</a:t>
            </a:r>
            <a:r>
              <a:rPr sz="2400" spc="5" dirty="0">
                <a:solidFill>
                  <a:srgbClr val="FFFFFF"/>
                </a:solidFill>
                <a:latin typeface="Calibri"/>
                <a:cs typeface="Calibri"/>
              </a:rPr>
              <a:t> </a:t>
            </a:r>
            <a:r>
              <a:rPr sz="2400" dirty="0">
                <a:solidFill>
                  <a:srgbClr val="FFFFFF"/>
                </a:solidFill>
                <a:latin typeface="Calibri"/>
                <a:cs typeface="Calibri"/>
              </a:rPr>
              <a:t>learn</a:t>
            </a:r>
            <a:r>
              <a:rPr sz="2400" spc="-25" dirty="0">
                <a:solidFill>
                  <a:srgbClr val="FFFFFF"/>
                </a:solidFill>
                <a:latin typeface="Calibri"/>
                <a:cs typeface="Calibri"/>
              </a:rPr>
              <a:t> </a:t>
            </a:r>
            <a:r>
              <a:rPr sz="2400" spc="-20" dirty="0">
                <a:solidFill>
                  <a:srgbClr val="FFFFFF"/>
                </a:solidFill>
                <a:latin typeface="Calibri"/>
                <a:cs typeface="Calibri"/>
              </a:rPr>
              <a:t>ways</a:t>
            </a:r>
            <a:r>
              <a:rPr sz="2400" spc="15" dirty="0">
                <a:solidFill>
                  <a:srgbClr val="FFFFFF"/>
                </a:solidFill>
                <a:latin typeface="Calibri"/>
                <a:cs typeface="Calibri"/>
              </a:rPr>
              <a:t> </a:t>
            </a:r>
            <a:r>
              <a:rPr sz="2400" spc="-5" dirty="0">
                <a:solidFill>
                  <a:srgbClr val="FFFFFF"/>
                </a:solidFill>
                <a:latin typeface="Calibri"/>
                <a:cs typeface="Calibri"/>
              </a:rPr>
              <a:t>to</a:t>
            </a:r>
            <a:r>
              <a:rPr sz="2400" spc="5" dirty="0">
                <a:solidFill>
                  <a:srgbClr val="FFFFFF"/>
                </a:solidFill>
                <a:latin typeface="Calibri"/>
                <a:cs typeface="Calibri"/>
              </a:rPr>
              <a:t> </a:t>
            </a:r>
            <a:r>
              <a:rPr sz="2400" spc="-5" dirty="0">
                <a:solidFill>
                  <a:srgbClr val="FFFFFF"/>
                </a:solidFill>
                <a:latin typeface="Calibri"/>
                <a:cs typeface="Calibri"/>
              </a:rPr>
              <a:t>protect</a:t>
            </a:r>
            <a:r>
              <a:rPr sz="2400" spc="-10" dirty="0">
                <a:solidFill>
                  <a:srgbClr val="FFFFFF"/>
                </a:solidFill>
                <a:latin typeface="Calibri"/>
                <a:cs typeface="Calibri"/>
              </a:rPr>
              <a:t> </a:t>
            </a:r>
            <a:r>
              <a:rPr sz="2400" spc="-5" dirty="0">
                <a:solidFill>
                  <a:srgbClr val="FFFFFF"/>
                </a:solidFill>
                <a:latin typeface="Calibri"/>
                <a:cs typeface="Calibri"/>
              </a:rPr>
              <a:t>yourself</a:t>
            </a:r>
            <a:r>
              <a:rPr sz="2400" spc="-15" dirty="0">
                <a:solidFill>
                  <a:srgbClr val="FFFFFF"/>
                </a:solidFill>
                <a:latin typeface="Calibri"/>
                <a:cs typeface="Calibri"/>
              </a:rPr>
              <a:t> </a:t>
            </a:r>
            <a:r>
              <a:rPr sz="2400" dirty="0">
                <a:solidFill>
                  <a:srgbClr val="FFFFFF"/>
                </a:solidFill>
                <a:latin typeface="Calibri"/>
                <a:cs typeface="Calibri"/>
              </a:rPr>
              <a:t>when</a:t>
            </a:r>
            <a:r>
              <a:rPr sz="2400" spc="-25" dirty="0">
                <a:solidFill>
                  <a:srgbClr val="FFFFFF"/>
                </a:solidFill>
                <a:latin typeface="Calibri"/>
                <a:cs typeface="Calibri"/>
              </a:rPr>
              <a:t> </a:t>
            </a:r>
            <a:r>
              <a:rPr sz="2400" dirty="0">
                <a:solidFill>
                  <a:srgbClr val="FFFFFF"/>
                </a:solidFill>
                <a:latin typeface="Calibri"/>
                <a:cs typeface="Calibri"/>
              </a:rPr>
              <a:t>an</a:t>
            </a:r>
            <a:r>
              <a:rPr sz="2400" spc="5" dirty="0">
                <a:solidFill>
                  <a:srgbClr val="FFFFFF"/>
                </a:solidFill>
                <a:latin typeface="Calibri"/>
                <a:cs typeface="Calibri"/>
              </a:rPr>
              <a:t> </a:t>
            </a:r>
            <a:r>
              <a:rPr sz="2400" spc="-5" dirty="0">
                <a:solidFill>
                  <a:srgbClr val="FFFFFF"/>
                </a:solidFill>
                <a:latin typeface="Calibri"/>
                <a:cs typeface="Calibri"/>
              </a:rPr>
              <a:t>individual</a:t>
            </a:r>
            <a:r>
              <a:rPr sz="2400" spc="-35" dirty="0">
                <a:solidFill>
                  <a:srgbClr val="FFFFFF"/>
                </a:solidFill>
                <a:latin typeface="Calibri"/>
                <a:cs typeface="Calibri"/>
              </a:rPr>
              <a:t> </a:t>
            </a:r>
            <a:r>
              <a:rPr sz="2400" spc="-5" dirty="0">
                <a:solidFill>
                  <a:srgbClr val="FFFFFF"/>
                </a:solidFill>
                <a:latin typeface="Calibri"/>
                <a:cs typeface="Calibri"/>
              </a:rPr>
              <a:t>becomes</a:t>
            </a:r>
            <a:r>
              <a:rPr sz="2400" dirty="0">
                <a:solidFill>
                  <a:srgbClr val="FFFFFF"/>
                </a:solidFill>
                <a:latin typeface="Calibri"/>
                <a:cs typeface="Calibri"/>
              </a:rPr>
              <a:t> </a:t>
            </a:r>
            <a:r>
              <a:rPr sz="2400" spc="-5" dirty="0">
                <a:solidFill>
                  <a:srgbClr val="FFFFFF"/>
                </a:solidFill>
                <a:latin typeface="Calibri"/>
                <a:cs typeface="Calibri"/>
              </a:rPr>
              <a:t>aggressive.</a:t>
            </a:r>
            <a:endParaRPr sz="2400" dirty="0">
              <a:latin typeface="Calibri"/>
              <a:cs typeface="Calibri"/>
            </a:endParaRPr>
          </a:p>
        </p:txBody>
      </p:sp>
    </p:spTree>
    <p:extLst>
      <p:ext uri="{BB962C8B-B14F-4D97-AF65-F5344CB8AC3E}">
        <p14:creationId xmlns:p14="http://schemas.microsoft.com/office/powerpoint/2010/main" val="2202377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6F7D-7810-4396-AE01-89408391B6B3}"/>
              </a:ext>
            </a:extLst>
          </p:cNvPr>
          <p:cNvSpPr>
            <a:spLocks noGrp="1"/>
          </p:cNvSpPr>
          <p:nvPr>
            <p:ph type="title"/>
          </p:nvPr>
        </p:nvSpPr>
        <p:spPr/>
        <p:txBody>
          <a:bodyPr/>
          <a:lstStyle/>
          <a:p>
            <a:r>
              <a:rPr lang="en-US" dirty="0"/>
              <a:t>Introduction</a:t>
            </a:r>
            <a:endParaRPr lang="en-PH" dirty="0"/>
          </a:p>
        </p:txBody>
      </p:sp>
      <p:sp>
        <p:nvSpPr>
          <p:cNvPr id="3" name="Content Placeholder 2">
            <a:extLst>
              <a:ext uri="{FF2B5EF4-FFF2-40B4-BE49-F238E27FC236}">
                <a16:creationId xmlns:a16="http://schemas.microsoft.com/office/drawing/2014/main" id="{2ECD6D24-1256-4FD4-B6D1-9BC77534A522}"/>
              </a:ext>
            </a:extLst>
          </p:cNvPr>
          <p:cNvSpPr>
            <a:spLocks noGrp="1"/>
          </p:cNvSpPr>
          <p:nvPr>
            <p:ph idx="1"/>
          </p:nvPr>
        </p:nvSpPr>
        <p:spPr>
          <a:xfrm>
            <a:off x="685801" y="2142067"/>
            <a:ext cx="5410199" cy="3649133"/>
          </a:xfrm>
        </p:spPr>
        <p:txBody>
          <a:bodyPr>
            <a:normAutofit fontScale="92500" lnSpcReduction="20000"/>
          </a:bodyPr>
          <a:lstStyle/>
          <a:p>
            <a:pPr marL="0" indent="0">
              <a:buNone/>
            </a:pPr>
            <a:r>
              <a:rPr lang="en-US" sz="2800" dirty="0"/>
              <a:t>This is the TRICKIEST part of the situation as everyone has different thresholds for threatening behavior. If your decision as a recipient of aggressive behavior is to Defend and/or Subdue, it is IMPERATIVE your choice(s) is ABSOLUTELY JUSTIFIED, otherwise you and your workplace (but mostly you) will have BROKEN THE LAW and </a:t>
            </a:r>
            <a:r>
              <a:rPr lang="en-US" sz="2800" i="1" dirty="0"/>
              <a:t>can be faced with a lawsuit!</a:t>
            </a:r>
          </a:p>
        </p:txBody>
      </p:sp>
      <p:pic>
        <p:nvPicPr>
          <p:cNvPr id="7170" name="Picture 2" descr="Lawsuits Against Businesses Over Coronavirus Have Begun. More to Come?">
            <a:extLst>
              <a:ext uri="{FF2B5EF4-FFF2-40B4-BE49-F238E27FC236}">
                <a16:creationId xmlns:a16="http://schemas.microsoft.com/office/drawing/2014/main" id="{5D64AF1D-2A1D-4964-B3AB-2153DA895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3837"/>
            <a:ext cx="5065272" cy="336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87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6F7D-7810-4396-AE01-89408391B6B3}"/>
              </a:ext>
            </a:extLst>
          </p:cNvPr>
          <p:cNvSpPr>
            <a:spLocks noGrp="1"/>
          </p:cNvSpPr>
          <p:nvPr>
            <p:ph type="title"/>
          </p:nvPr>
        </p:nvSpPr>
        <p:spPr/>
        <p:txBody>
          <a:bodyPr/>
          <a:lstStyle/>
          <a:p>
            <a:r>
              <a:rPr lang="en-US" dirty="0"/>
              <a:t>OBJECTIVES</a:t>
            </a:r>
            <a:endParaRPr lang="en-PH" dirty="0"/>
          </a:p>
        </p:txBody>
      </p:sp>
      <p:sp>
        <p:nvSpPr>
          <p:cNvPr id="3" name="Content Placeholder 2">
            <a:extLst>
              <a:ext uri="{FF2B5EF4-FFF2-40B4-BE49-F238E27FC236}">
                <a16:creationId xmlns:a16="http://schemas.microsoft.com/office/drawing/2014/main" id="{2ECD6D24-1256-4FD4-B6D1-9BC77534A522}"/>
              </a:ext>
            </a:extLst>
          </p:cNvPr>
          <p:cNvSpPr>
            <a:spLocks noGrp="1"/>
          </p:cNvSpPr>
          <p:nvPr>
            <p:ph idx="1"/>
          </p:nvPr>
        </p:nvSpPr>
        <p:spPr/>
        <p:txBody>
          <a:bodyPr>
            <a:normAutofit lnSpcReduction="10000"/>
          </a:bodyPr>
          <a:lstStyle/>
          <a:p>
            <a:pPr marL="0" indent="0">
              <a:buNone/>
            </a:pPr>
            <a:r>
              <a:rPr lang="en-US" sz="3200" dirty="0"/>
              <a:t>Effective workplace safety from hostile situations can be broken down into three main objectives:</a:t>
            </a:r>
          </a:p>
          <a:p>
            <a:pPr marL="514350" indent="-514350">
              <a:buFont typeface="+mj-lt"/>
              <a:buAutoNum type="arabicPeriod"/>
            </a:pPr>
            <a:r>
              <a:rPr lang="en-US" sz="3200" dirty="0"/>
              <a:t>RECOGNIZING POTENTIAL PROBLEMS AHEAD OF TIME</a:t>
            </a:r>
          </a:p>
          <a:p>
            <a:pPr marL="514350" indent="-514350">
              <a:buFont typeface="+mj-lt"/>
              <a:buAutoNum type="arabicPeriod"/>
            </a:pPr>
            <a:r>
              <a:rPr lang="en-US" sz="3200" dirty="0"/>
              <a:t>UNDERSTANDING WHY INDIVIDUALS BECOME AGGRESSIVE</a:t>
            </a:r>
          </a:p>
          <a:p>
            <a:pPr marL="514350" indent="-514350">
              <a:buFont typeface="+mj-lt"/>
              <a:buAutoNum type="arabicPeriod"/>
            </a:pPr>
            <a:r>
              <a:rPr lang="en-US" sz="3200" dirty="0"/>
              <a:t>DE-ESCALATING AN UPSET INDIVIDUAL/SITUATION BEFORE IT’S TOO LATE</a:t>
            </a:r>
          </a:p>
        </p:txBody>
      </p:sp>
    </p:spTree>
    <p:extLst>
      <p:ext uri="{BB962C8B-B14F-4D97-AF65-F5344CB8AC3E}">
        <p14:creationId xmlns:p14="http://schemas.microsoft.com/office/powerpoint/2010/main" val="1247579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923925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THE</a:t>
            </a:r>
            <a:r>
              <a:rPr sz="3600" b="0" spc="-15" dirty="0">
                <a:latin typeface="Calibri Light"/>
                <a:cs typeface="Calibri Light"/>
              </a:rPr>
              <a:t> FOUR</a:t>
            </a:r>
            <a:r>
              <a:rPr sz="3600" b="0" spc="-35" dirty="0">
                <a:latin typeface="Calibri Light"/>
                <a:cs typeface="Calibri Light"/>
              </a:rPr>
              <a:t> </a:t>
            </a:r>
            <a:r>
              <a:rPr sz="3600" b="0" spc="-40" dirty="0">
                <a:latin typeface="Calibri Light"/>
                <a:cs typeface="Calibri Light"/>
              </a:rPr>
              <a:t>CATEGORIES</a:t>
            </a:r>
            <a:r>
              <a:rPr sz="3600" b="0" spc="-45" dirty="0">
                <a:latin typeface="Calibri Light"/>
                <a:cs typeface="Calibri Light"/>
              </a:rPr>
              <a:t> </a:t>
            </a:r>
            <a:r>
              <a:rPr sz="3600" b="0" spc="-5" dirty="0">
                <a:latin typeface="Calibri Light"/>
                <a:cs typeface="Calibri Light"/>
              </a:rPr>
              <a:t>OF</a:t>
            </a:r>
            <a:r>
              <a:rPr sz="3600" b="0" spc="-25" dirty="0">
                <a:latin typeface="Calibri Light"/>
                <a:cs typeface="Calibri Light"/>
              </a:rPr>
              <a:t> </a:t>
            </a:r>
            <a:r>
              <a:rPr sz="3600" b="0" spc="-10" dirty="0">
                <a:latin typeface="Calibri Light"/>
                <a:cs typeface="Calibri Light"/>
              </a:rPr>
              <a:t>WORKPLACE</a:t>
            </a:r>
            <a:r>
              <a:rPr sz="3600" b="0" spc="-15" dirty="0">
                <a:latin typeface="Calibri Light"/>
                <a:cs typeface="Calibri Light"/>
              </a:rPr>
              <a:t> </a:t>
            </a:r>
            <a:r>
              <a:rPr sz="3600" b="0" spc="-5" dirty="0">
                <a:latin typeface="Calibri Light"/>
                <a:cs typeface="Calibri Light"/>
              </a:rPr>
              <a:t>VIOLENCE</a:t>
            </a:r>
            <a:endParaRPr sz="3600">
              <a:latin typeface="Calibri Light"/>
              <a:cs typeface="Calibri Light"/>
            </a:endParaRPr>
          </a:p>
        </p:txBody>
      </p:sp>
      <p:sp>
        <p:nvSpPr>
          <p:cNvPr id="3" name="object 3"/>
          <p:cNvSpPr txBox="1"/>
          <p:nvPr/>
        </p:nvSpPr>
        <p:spPr>
          <a:xfrm>
            <a:off x="764540" y="2157730"/>
            <a:ext cx="9552940" cy="3577590"/>
          </a:xfrm>
          <a:prstGeom prst="rect">
            <a:avLst/>
          </a:prstGeom>
        </p:spPr>
        <p:txBody>
          <a:bodyPr vert="horz" wrap="square" lIns="0" tIns="13335" rIns="0" bIns="0" rtlCol="0">
            <a:spAutoFit/>
          </a:bodyPr>
          <a:lstStyle/>
          <a:p>
            <a:pPr marL="12700" marR="981075">
              <a:lnSpc>
                <a:spcPct val="100000"/>
              </a:lnSpc>
              <a:spcBef>
                <a:spcPts val="105"/>
              </a:spcBef>
              <a:tabLst>
                <a:tab pos="7440930" algn="l"/>
              </a:tabLst>
            </a:pPr>
            <a:r>
              <a:rPr sz="2600" spc="-30" dirty="0">
                <a:solidFill>
                  <a:srgbClr val="FFFFFF"/>
                </a:solidFill>
                <a:latin typeface="Calibri"/>
                <a:cs typeface="Calibri"/>
              </a:rPr>
              <a:t>Type</a:t>
            </a:r>
            <a:r>
              <a:rPr sz="2600" spc="-20" dirty="0">
                <a:solidFill>
                  <a:srgbClr val="FFFFFF"/>
                </a:solidFill>
                <a:latin typeface="Calibri"/>
                <a:cs typeface="Calibri"/>
              </a:rPr>
              <a:t> </a:t>
            </a:r>
            <a:r>
              <a:rPr sz="2600" dirty="0">
                <a:solidFill>
                  <a:srgbClr val="FFFFFF"/>
                </a:solidFill>
                <a:latin typeface="Calibri"/>
                <a:cs typeface="Calibri"/>
              </a:rPr>
              <a:t>I:</a:t>
            </a:r>
            <a:r>
              <a:rPr sz="2600" spc="10" dirty="0">
                <a:solidFill>
                  <a:srgbClr val="FFFFFF"/>
                </a:solidFill>
                <a:latin typeface="Calibri"/>
                <a:cs typeface="Calibri"/>
              </a:rPr>
              <a:t> </a:t>
            </a:r>
            <a:r>
              <a:rPr sz="2600" spc="-10" dirty="0">
                <a:solidFill>
                  <a:srgbClr val="FFFFFF"/>
                </a:solidFill>
                <a:latin typeface="Calibri"/>
                <a:cs typeface="Calibri"/>
              </a:rPr>
              <a:t>Violent</a:t>
            </a:r>
            <a:r>
              <a:rPr sz="2600" spc="5" dirty="0">
                <a:solidFill>
                  <a:srgbClr val="FFFFFF"/>
                </a:solidFill>
                <a:latin typeface="Calibri"/>
                <a:cs typeface="Calibri"/>
              </a:rPr>
              <a:t> </a:t>
            </a:r>
            <a:r>
              <a:rPr sz="2600" dirty="0">
                <a:solidFill>
                  <a:srgbClr val="FFFFFF"/>
                </a:solidFill>
                <a:latin typeface="Calibri"/>
                <a:cs typeface="Calibri"/>
              </a:rPr>
              <a:t>acts</a:t>
            </a:r>
            <a:r>
              <a:rPr sz="2600" spc="5" dirty="0">
                <a:solidFill>
                  <a:srgbClr val="FFFFFF"/>
                </a:solidFill>
                <a:latin typeface="Calibri"/>
                <a:cs typeface="Calibri"/>
              </a:rPr>
              <a:t> </a:t>
            </a:r>
            <a:r>
              <a:rPr sz="2600" spc="-10" dirty="0">
                <a:solidFill>
                  <a:srgbClr val="FFFFFF"/>
                </a:solidFill>
                <a:latin typeface="Calibri"/>
                <a:cs typeface="Calibri"/>
              </a:rPr>
              <a:t>by</a:t>
            </a:r>
            <a:r>
              <a:rPr sz="2600" spc="-5" dirty="0">
                <a:solidFill>
                  <a:srgbClr val="FFFFFF"/>
                </a:solidFill>
                <a:latin typeface="Calibri"/>
                <a:cs typeface="Calibri"/>
              </a:rPr>
              <a:t> people</a:t>
            </a:r>
            <a:r>
              <a:rPr sz="2600" spc="-20" dirty="0">
                <a:solidFill>
                  <a:srgbClr val="FFFFFF"/>
                </a:solidFill>
                <a:latin typeface="Calibri"/>
                <a:cs typeface="Calibri"/>
              </a:rPr>
              <a:t> </a:t>
            </a:r>
            <a:r>
              <a:rPr sz="2600" dirty="0">
                <a:solidFill>
                  <a:srgbClr val="FFFFFF"/>
                </a:solidFill>
                <a:latin typeface="Calibri"/>
                <a:cs typeface="Calibri"/>
              </a:rPr>
              <a:t>who</a:t>
            </a:r>
            <a:r>
              <a:rPr sz="2600" spc="15" dirty="0">
                <a:solidFill>
                  <a:srgbClr val="FFFFFF"/>
                </a:solidFill>
                <a:latin typeface="Calibri"/>
                <a:cs typeface="Calibri"/>
              </a:rPr>
              <a:t> </a:t>
            </a:r>
            <a:r>
              <a:rPr sz="2600" spc="-20" dirty="0">
                <a:solidFill>
                  <a:srgbClr val="FFFFFF"/>
                </a:solidFill>
                <a:latin typeface="Calibri"/>
                <a:cs typeface="Calibri"/>
              </a:rPr>
              <a:t>have</a:t>
            </a:r>
            <a:r>
              <a:rPr sz="2600" dirty="0">
                <a:solidFill>
                  <a:srgbClr val="FFFFFF"/>
                </a:solidFill>
                <a:latin typeface="Calibri"/>
                <a:cs typeface="Calibri"/>
              </a:rPr>
              <a:t> </a:t>
            </a:r>
            <a:r>
              <a:rPr sz="2600" spc="-5" dirty="0">
                <a:solidFill>
                  <a:srgbClr val="FFFFFF"/>
                </a:solidFill>
                <a:latin typeface="Calibri"/>
                <a:cs typeface="Calibri"/>
              </a:rPr>
              <a:t>no</a:t>
            </a:r>
            <a:r>
              <a:rPr sz="2600" spc="10" dirty="0">
                <a:solidFill>
                  <a:srgbClr val="FFFFFF"/>
                </a:solidFill>
                <a:latin typeface="Calibri"/>
                <a:cs typeface="Calibri"/>
              </a:rPr>
              <a:t> </a:t>
            </a:r>
            <a:r>
              <a:rPr sz="2600" spc="-10" dirty="0">
                <a:solidFill>
                  <a:srgbClr val="FFFFFF"/>
                </a:solidFill>
                <a:latin typeface="Calibri"/>
                <a:cs typeface="Calibri"/>
              </a:rPr>
              <a:t>connection	</a:t>
            </a:r>
            <a:r>
              <a:rPr sz="2600" dirty="0">
                <a:solidFill>
                  <a:srgbClr val="FFFFFF"/>
                </a:solidFill>
                <a:latin typeface="Calibri"/>
                <a:cs typeface="Calibri"/>
              </a:rPr>
              <a:t>with</a:t>
            </a:r>
            <a:r>
              <a:rPr sz="2600" spc="-85" dirty="0">
                <a:solidFill>
                  <a:srgbClr val="FFFFFF"/>
                </a:solidFill>
                <a:latin typeface="Calibri"/>
                <a:cs typeface="Calibri"/>
              </a:rPr>
              <a:t> </a:t>
            </a:r>
            <a:r>
              <a:rPr sz="2600" dirty="0">
                <a:solidFill>
                  <a:srgbClr val="FFFFFF"/>
                </a:solidFill>
                <a:latin typeface="Calibri"/>
                <a:cs typeface="Calibri"/>
              </a:rPr>
              <a:t>the </a:t>
            </a:r>
            <a:r>
              <a:rPr sz="2600" spc="-575" dirty="0">
                <a:solidFill>
                  <a:srgbClr val="FFFFFF"/>
                </a:solidFill>
                <a:latin typeface="Calibri"/>
                <a:cs typeface="Calibri"/>
              </a:rPr>
              <a:t> </a:t>
            </a:r>
            <a:r>
              <a:rPr sz="2600" spc="-10" dirty="0">
                <a:solidFill>
                  <a:srgbClr val="FFFFFF"/>
                </a:solidFill>
                <a:latin typeface="Calibri"/>
                <a:cs typeface="Calibri"/>
              </a:rPr>
              <a:t>workplace,</a:t>
            </a:r>
            <a:r>
              <a:rPr sz="2600" spc="-5" dirty="0">
                <a:solidFill>
                  <a:srgbClr val="FFFFFF"/>
                </a:solidFill>
                <a:latin typeface="Calibri"/>
                <a:cs typeface="Calibri"/>
              </a:rPr>
              <a:t> other </a:t>
            </a:r>
            <a:r>
              <a:rPr sz="2600" dirty="0">
                <a:solidFill>
                  <a:srgbClr val="FFFFFF"/>
                </a:solidFill>
                <a:latin typeface="Calibri"/>
                <a:cs typeface="Calibri"/>
              </a:rPr>
              <a:t>than</a:t>
            </a:r>
            <a:r>
              <a:rPr sz="2600" spc="-15" dirty="0">
                <a:solidFill>
                  <a:srgbClr val="FFFFFF"/>
                </a:solidFill>
                <a:latin typeface="Calibri"/>
                <a:cs typeface="Calibri"/>
              </a:rPr>
              <a:t> to</a:t>
            </a:r>
            <a:r>
              <a:rPr sz="2600" spc="-5" dirty="0">
                <a:solidFill>
                  <a:srgbClr val="FFFFFF"/>
                </a:solidFill>
                <a:latin typeface="Calibri"/>
                <a:cs typeface="Calibri"/>
              </a:rPr>
              <a:t> </a:t>
            </a:r>
            <a:r>
              <a:rPr sz="2600" spc="-10" dirty="0">
                <a:solidFill>
                  <a:srgbClr val="FFFFFF"/>
                </a:solidFill>
                <a:latin typeface="Calibri"/>
                <a:cs typeface="Calibri"/>
              </a:rPr>
              <a:t>commit</a:t>
            </a:r>
            <a:r>
              <a:rPr sz="2600" spc="5" dirty="0">
                <a:solidFill>
                  <a:srgbClr val="FFFFFF"/>
                </a:solidFill>
                <a:latin typeface="Calibri"/>
                <a:cs typeface="Calibri"/>
              </a:rPr>
              <a:t> </a:t>
            </a:r>
            <a:r>
              <a:rPr sz="2600" dirty="0">
                <a:solidFill>
                  <a:srgbClr val="FFFFFF"/>
                </a:solidFill>
                <a:latin typeface="Calibri"/>
                <a:cs typeface="Calibri"/>
              </a:rPr>
              <a:t>a crime.</a:t>
            </a:r>
            <a:endParaRPr sz="2600">
              <a:latin typeface="Calibri"/>
              <a:cs typeface="Calibri"/>
            </a:endParaRPr>
          </a:p>
          <a:p>
            <a:pPr marL="12700" marR="5080">
              <a:lnSpc>
                <a:spcPct val="100000"/>
              </a:lnSpc>
              <a:spcBef>
                <a:spcPts val="995"/>
              </a:spcBef>
              <a:tabLst>
                <a:tab pos="7337425" algn="l"/>
              </a:tabLst>
            </a:pPr>
            <a:r>
              <a:rPr sz="2600" spc="-30" dirty="0">
                <a:solidFill>
                  <a:srgbClr val="FFFFFF"/>
                </a:solidFill>
                <a:latin typeface="Calibri"/>
                <a:cs typeface="Calibri"/>
              </a:rPr>
              <a:t>Type</a:t>
            </a:r>
            <a:r>
              <a:rPr sz="2600" spc="-15" dirty="0">
                <a:solidFill>
                  <a:srgbClr val="FFFFFF"/>
                </a:solidFill>
                <a:latin typeface="Calibri"/>
                <a:cs typeface="Calibri"/>
              </a:rPr>
              <a:t> </a:t>
            </a:r>
            <a:r>
              <a:rPr sz="2600" dirty="0">
                <a:solidFill>
                  <a:srgbClr val="FFFFFF"/>
                </a:solidFill>
                <a:latin typeface="Calibri"/>
                <a:cs typeface="Calibri"/>
              </a:rPr>
              <a:t>II:</a:t>
            </a:r>
            <a:r>
              <a:rPr sz="2600" spc="15" dirty="0">
                <a:solidFill>
                  <a:srgbClr val="FFFFFF"/>
                </a:solidFill>
                <a:latin typeface="Calibri"/>
                <a:cs typeface="Calibri"/>
              </a:rPr>
              <a:t> </a:t>
            </a:r>
            <a:r>
              <a:rPr sz="2600" spc="-5" dirty="0">
                <a:solidFill>
                  <a:srgbClr val="FFFFFF"/>
                </a:solidFill>
                <a:latin typeface="Calibri"/>
                <a:cs typeface="Calibri"/>
              </a:rPr>
              <a:t>Violence </a:t>
            </a:r>
            <a:r>
              <a:rPr sz="2600" spc="-10" dirty="0">
                <a:solidFill>
                  <a:srgbClr val="FFFFFF"/>
                </a:solidFill>
                <a:latin typeface="Calibri"/>
                <a:cs typeface="Calibri"/>
              </a:rPr>
              <a:t>directed</a:t>
            </a:r>
            <a:r>
              <a:rPr sz="2600" spc="-20" dirty="0">
                <a:solidFill>
                  <a:srgbClr val="FFFFFF"/>
                </a:solidFill>
                <a:latin typeface="Calibri"/>
                <a:cs typeface="Calibri"/>
              </a:rPr>
              <a:t> </a:t>
            </a:r>
            <a:r>
              <a:rPr sz="2600" spc="-15" dirty="0">
                <a:solidFill>
                  <a:srgbClr val="FFFFFF"/>
                </a:solidFill>
                <a:latin typeface="Calibri"/>
                <a:cs typeface="Calibri"/>
              </a:rPr>
              <a:t>at</a:t>
            </a:r>
            <a:r>
              <a:rPr sz="2600" spc="15" dirty="0">
                <a:solidFill>
                  <a:srgbClr val="FFFFFF"/>
                </a:solidFill>
                <a:latin typeface="Calibri"/>
                <a:cs typeface="Calibri"/>
              </a:rPr>
              <a:t> </a:t>
            </a:r>
            <a:r>
              <a:rPr sz="2600" spc="-5" dirty="0">
                <a:solidFill>
                  <a:srgbClr val="FFFFFF"/>
                </a:solidFill>
                <a:latin typeface="Calibri"/>
                <a:cs typeface="Calibri"/>
              </a:rPr>
              <a:t>employees</a:t>
            </a:r>
            <a:r>
              <a:rPr sz="2600" spc="-20" dirty="0">
                <a:solidFill>
                  <a:srgbClr val="FFFFFF"/>
                </a:solidFill>
                <a:latin typeface="Calibri"/>
                <a:cs typeface="Calibri"/>
              </a:rPr>
              <a:t> </a:t>
            </a:r>
            <a:r>
              <a:rPr sz="2600" spc="-10" dirty="0">
                <a:solidFill>
                  <a:srgbClr val="FFFFFF"/>
                </a:solidFill>
                <a:latin typeface="Calibri"/>
                <a:cs typeface="Calibri"/>
              </a:rPr>
              <a:t>by</a:t>
            </a:r>
            <a:r>
              <a:rPr sz="2600" spc="15" dirty="0">
                <a:solidFill>
                  <a:srgbClr val="FFFFFF"/>
                </a:solidFill>
                <a:latin typeface="Calibri"/>
                <a:cs typeface="Calibri"/>
              </a:rPr>
              <a:t> </a:t>
            </a:r>
            <a:r>
              <a:rPr sz="2600" spc="-15" dirty="0">
                <a:solidFill>
                  <a:srgbClr val="FFFFFF"/>
                </a:solidFill>
                <a:latin typeface="Calibri"/>
                <a:cs typeface="Calibri"/>
              </a:rPr>
              <a:t>customers,	</a:t>
            </a:r>
            <a:r>
              <a:rPr sz="2600" dirty="0">
                <a:solidFill>
                  <a:srgbClr val="FFFFFF"/>
                </a:solidFill>
                <a:latin typeface="Calibri"/>
                <a:cs typeface="Calibri"/>
              </a:rPr>
              <a:t>clients,</a:t>
            </a:r>
            <a:r>
              <a:rPr sz="2600" spc="-90" dirty="0">
                <a:solidFill>
                  <a:srgbClr val="FFFFFF"/>
                </a:solidFill>
                <a:latin typeface="Calibri"/>
                <a:cs typeface="Calibri"/>
              </a:rPr>
              <a:t> </a:t>
            </a:r>
            <a:r>
              <a:rPr sz="2600" spc="-5" dirty="0">
                <a:solidFill>
                  <a:srgbClr val="FFFFFF"/>
                </a:solidFill>
                <a:latin typeface="Calibri"/>
                <a:cs typeface="Calibri"/>
              </a:rPr>
              <a:t>patients, </a:t>
            </a:r>
            <a:r>
              <a:rPr sz="2600" spc="-570" dirty="0">
                <a:solidFill>
                  <a:srgbClr val="FFFFFF"/>
                </a:solidFill>
                <a:latin typeface="Calibri"/>
                <a:cs typeface="Calibri"/>
              </a:rPr>
              <a:t> </a:t>
            </a:r>
            <a:r>
              <a:rPr sz="2600" spc="-5" dirty="0">
                <a:solidFill>
                  <a:srgbClr val="FFFFFF"/>
                </a:solidFill>
                <a:latin typeface="Calibri"/>
                <a:cs typeface="Calibri"/>
              </a:rPr>
              <a:t>inmates,</a:t>
            </a:r>
            <a:r>
              <a:rPr sz="2600" spc="-30" dirty="0">
                <a:solidFill>
                  <a:srgbClr val="FFFFFF"/>
                </a:solidFill>
                <a:latin typeface="Calibri"/>
                <a:cs typeface="Calibri"/>
              </a:rPr>
              <a:t> </a:t>
            </a:r>
            <a:r>
              <a:rPr sz="2600" dirty="0">
                <a:solidFill>
                  <a:srgbClr val="FFFFFF"/>
                </a:solidFill>
                <a:latin typeface="Calibri"/>
                <a:cs typeface="Calibri"/>
              </a:rPr>
              <a:t>or</a:t>
            </a:r>
            <a:r>
              <a:rPr sz="2600" spc="-5" dirty="0">
                <a:solidFill>
                  <a:srgbClr val="FFFFFF"/>
                </a:solidFill>
                <a:latin typeface="Calibri"/>
                <a:cs typeface="Calibri"/>
              </a:rPr>
              <a:t> </a:t>
            </a:r>
            <a:r>
              <a:rPr sz="2600" spc="-10" dirty="0">
                <a:solidFill>
                  <a:srgbClr val="FFFFFF"/>
                </a:solidFill>
                <a:latin typeface="Calibri"/>
                <a:cs typeface="Calibri"/>
              </a:rPr>
              <a:t>others</a:t>
            </a:r>
            <a:r>
              <a:rPr sz="2600" spc="-15" dirty="0">
                <a:solidFill>
                  <a:srgbClr val="FFFFFF"/>
                </a:solidFill>
                <a:latin typeface="Calibri"/>
                <a:cs typeface="Calibri"/>
              </a:rPr>
              <a:t> </a:t>
            </a:r>
            <a:r>
              <a:rPr sz="2600" spc="-25" dirty="0">
                <a:solidFill>
                  <a:srgbClr val="FFFFFF"/>
                </a:solidFill>
                <a:latin typeface="Calibri"/>
                <a:cs typeface="Calibri"/>
              </a:rPr>
              <a:t>for</a:t>
            </a:r>
            <a:r>
              <a:rPr sz="2600" dirty="0">
                <a:solidFill>
                  <a:srgbClr val="FFFFFF"/>
                </a:solidFill>
                <a:latin typeface="Calibri"/>
                <a:cs typeface="Calibri"/>
              </a:rPr>
              <a:t> </a:t>
            </a:r>
            <a:r>
              <a:rPr sz="2600" spc="-5" dirty="0">
                <a:solidFill>
                  <a:srgbClr val="FFFFFF"/>
                </a:solidFill>
                <a:latin typeface="Calibri"/>
                <a:cs typeface="Calibri"/>
              </a:rPr>
              <a:t>whom</a:t>
            </a:r>
            <a:r>
              <a:rPr sz="2600" spc="-15" dirty="0">
                <a:solidFill>
                  <a:srgbClr val="FFFFFF"/>
                </a:solidFill>
                <a:latin typeface="Calibri"/>
                <a:cs typeface="Calibri"/>
              </a:rPr>
              <a:t> </a:t>
            </a:r>
            <a:r>
              <a:rPr sz="2600" dirty="0">
                <a:solidFill>
                  <a:srgbClr val="FFFFFF"/>
                </a:solidFill>
                <a:latin typeface="Calibri"/>
                <a:cs typeface="Calibri"/>
              </a:rPr>
              <a:t>an </a:t>
            </a:r>
            <a:r>
              <a:rPr sz="2600" spc="-15" dirty="0">
                <a:solidFill>
                  <a:srgbClr val="FFFFFF"/>
                </a:solidFill>
                <a:latin typeface="Calibri"/>
                <a:cs typeface="Calibri"/>
              </a:rPr>
              <a:t>organization</a:t>
            </a:r>
            <a:r>
              <a:rPr sz="2600" spc="10" dirty="0">
                <a:solidFill>
                  <a:srgbClr val="FFFFFF"/>
                </a:solidFill>
                <a:latin typeface="Calibri"/>
                <a:cs typeface="Calibri"/>
              </a:rPr>
              <a:t> </a:t>
            </a:r>
            <a:r>
              <a:rPr sz="2600" spc="-5" dirty="0">
                <a:solidFill>
                  <a:srgbClr val="FFFFFF"/>
                </a:solidFill>
                <a:latin typeface="Calibri"/>
                <a:cs typeface="Calibri"/>
              </a:rPr>
              <a:t>provides</a:t>
            </a:r>
            <a:r>
              <a:rPr sz="2600" spc="-40" dirty="0">
                <a:solidFill>
                  <a:srgbClr val="FFFFFF"/>
                </a:solidFill>
                <a:latin typeface="Calibri"/>
                <a:cs typeface="Calibri"/>
              </a:rPr>
              <a:t> </a:t>
            </a:r>
            <a:r>
              <a:rPr sz="2600" dirty="0">
                <a:solidFill>
                  <a:srgbClr val="FFFFFF"/>
                </a:solidFill>
                <a:latin typeface="Calibri"/>
                <a:cs typeface="Calibri"/>
              </a:rPr>
              <a:t>services</a:t>
            </a:r>
            <a:r>
              <a:rPr sz="2600" spc="-40" dirty="0">
                <a:solidFill>
                  <a:srgbClr val="FFFFFF"/>
                </a:solidFill>
                <a:latin typeface="Calibri"/>
                <a:cs typeface="Calibri"/>
              </a:rPr>
              <a:t> </a:t>
            </a:r>
            <a:r>
              <a:rPr sz="2600" spc="-10" dirty="0">
                <a:solidFill>
                  <a:srgbClr val="FFFFFF"/>
                </a:solidFill>
                <a:latin typeface="Calibri"/>
                <a:cs typeface="Calibri"/>
              </a:rPr>
              <a:t>to.</a:t>
            </a:r>
            <a:endParaRPr sz="2600">
              <a:latin typeface="Calibri"/>
              <a:cs typeface="Calibri"/>
            </a:endParaRPr>
          </a:p>
          <a:p>
            <a:pPr marL="12700" marR="647700">
              <a:lnSpc>
                <a:spcPct val="100000"/>
              </a:lnSpc>
              <a:spcBef>
                <a:spcPts val="1010"/>
              </a:spcBef>
              <a:tabLst>
                <a:tab pos="6958330" algn="l"/>
              </a:tabLst>
            </a:pPr>
            <a:r>
              <a:rPr sz="2600" spc="-30" dirty="0">
                <a:solidFill>
                  <a:srgbClr val="FFFFFF"/>
                </a:solidFill>
                <a:latin typeface="Calibri"/>
                <a:cs typeface="Calibri"/>
              </a:rPr>
              <a:t>Type</a:t>
            </a:r>
            <a:r>
              <a:rPr sz="2600" spc="-15" dirty="0">
                <a:solidFill>
                  <a:srgbClr val="FFFFFF"/>
                </a:solidFill>
                <a:latin typeface="Calibri"/>
                <a:cs typeface="Calibri"/>
              </a:rPr>
              <a:t> </a:t>
            </a:r>
            <a:r>
              <a:rPr sz="2600" dirty="0">
                <a:solidFill>
                  <a:srgbClr val="FFFFFF"/>
                </a:solidFill>
                <a:latin typeface="Calibri"/>
                <a:cs typeface="Calibri"/>
              </a:rPr>
              <a:t>III:</a:t>
            </a:r>
            <a:r>
              <a:rPr sz="2600" spc="-10" dirty="0">
                <a:solidFill>
                  <a:srgbClr val="FFFFFF"/>
                </a:solidFill>
                <a:latin typeface="Calibri"/>
                <a:cs typeface="Calibri"/>
              </a:rPr>
              <a:t> </a:t>
            </a:r>
            <a:r>
              <a:rPr sz="2600" spc="-5" dirty="0">
                <a:solidFill>
                  <a:srgbClr val="FFFFFF"/>
                </a:solidFill>
                <a:latin typeface="Calibri"/>
                <a:cs typeface="Calibri"/>
              </a:rPr>
              <a:t>Violence</a:t>
            </a:r>
            <a:r>
              <a:rPr sz="2600" spc="-15" dirty="0">
                <a:solidFill>
                  <a:srgbClr val="FFFFFF"/>
                </a:solidFill>
                <a:latin typeface="Calibri"/>
                <a:cs typeface="Calibri"/>
              </a:rPr>
              <a:t> </a:t>
            </a:r>
            <a:r>
              <a:rPr sz="2600" spc="-10" dirty="0">
                <a:solidFill>
                  <a:srgbClr val="FFFFFF"/>
                </a:solidFill>
                <a:latin typeface="Calibri"/>
                <a:cs typeface="Calibri"/>
              </a:rPr>
              <a:t>against</a:t>
            </a:r>
            <a:r>
              <a:rPr sz="2600" spc="5" dirty="0">
                <a:solidFill>
                  <a:srgbClr val="FFFFFF"/>
                </a:solidFill>
                <a:latin typeface="Calibri"/>
                <a:cs typeface="Calibri"/>
              </a:rPr>
              <a:t> </a:t>
            </a:r>
            <a:r>
              <a:rPr sz="2600" spc="-25" dirty="0">
                <a:solidFill>
                  <a:srgbClr val="FFFFFF"/>
                </a:solidFill>
                <a:latin typeface="Calibri"/>
                <a:cs typeface="Calibri"/>
              </a:rPr>
              <a:t>coworkers,</a:t>
            </a:r>
            <a:r>
              <a:rPr sz="2600" spc="15" dirty="0">
                <a:solidFill>
                  <a:srgbClr val="FFFFFF"/>
                </a:solidFill>
                <a:latin typeface="Calibri"/>
                <a:cs typeface="Calibri"/>
              </a:rPr>
              <a:t> </a:t>
            </a:r>
            <a:r>
              <a:rPr sz="2600" spc="-5" dirty="0">
                <a:solidFill>
                  <a:srgbClr val="FFFFFF"/>
                </a:solidFill>
                <a:latin typeface="Calibri"/>
                <a:cs typeface="Calibri"/>
              </a:rPr>
              <a:t>supervisors</a:t>
            </a:r>
            <a:r>
              <a:rPr sz="2600" spc="-10" dirty="0">
                <a:solidFill>
                  <a:srgbClr val="FFFFFF"/>
                </a:solidFill>
                <a:latin typeface="Calibri"/>
                <a:cs typeface="Calibri"/>
              </a:rPr>
              <a:t> </a:t>
            </a:r>
            <a:r>
              <a:rPr sz="2600" spc="-5" dirty="0">
                <a:solidFill>
                  <a:srgbClr val="FFFFFF"/>
                </a:solidFill>
                <a:latin typeface="Calibri"/>
                <a:cs typeface="Calibri"/>
              </a:rPr>
              <a:t>or	</a:t>
            </a:r>
            <a:r>
              <a:rPr sz="2600" spc="-10" dirty="0">
                <a:solidFill>
                  <a:srgbClr val="FFFFFF"/>
                </a:solidFill>
                <a:latin typeface="Calibri"/>
                <a:cs typeface="Calibri"/>
              </a:rPr>
              <a:t>managers</a:t>
            </a:r>
            <a:r>
              <a:rPr sz="2600" spc="-50" dirty="0">
                <a:solidFill>
                  <a:srgbClr val="FFFFFF"/>
                </a:solidFill>
                <a:latin typeface="Calibri"/>
                <a:cs typeface="Calibri"/>
              </a:rPr>
              <a:t> </a:t>
            </a:r>
            <a:r>
              <a:rPr sz="2600" spc="-10" dirty="0">
                <a:solidFill>
                  <a:srgbClr val="FFFFFF"/>
                </a:solidFill>
                <a:latin typeface="Calibri"/>
                <a:cs typeface="Calibri"/>
              </a:rPr>
              <a:t>by</a:t>
            </a:r>
            <a:r>
              <a:rPr sz="2600" spc="-35" dirty="0">
                <a:solidFill>
                  <a:srgbClr val="FFFFFF"/>
                </a:solidFill>
                <a:latin typeface="Calibri"/>
                <a:cs typeface="Calibri"/>
              </a:rPr>
              <a:t> </a:t>
            </a:r>
            <a:r>
              <a:rPr sz="2600" dirty="0">
                <a:solidFill>
                  <a:srgbClr val="FFFFFF"/>
                </a:solidFill>
                <a:latin typeface="Calibri"/>
                <a:cs typeface="Calibri"/>
              </a:rPr>
              <a:t>a </a:t>
            </a:r>
            <a:r>
              <a:rPr sz="2600" spc="-575" dirty="0">
                <a:solidFill>
                  <a:srgbClr val="FFFFFF"/>
                </a:solidFill>
                <a:latin typeface="Calibri"/>
                <a:cs typeface="Calibri"/>
              </a:rPr>
              <a:t> </a:t>
            </a:r>
            <a:r>
              <a:rPr sz="2600" spc="-10" dirty="0">
                <a:solidFill>
                  <a:srgbClr val="FFFFFF"/>
                </a:solidFill>
                <a:latin typeface="Calibri"/>
                <a:cs typeface="Calibri"/>
              </a:rPr>
              <a:t>present</a:t>
            </a:r>
            <a:r>
              <a:rPr sz="2600" spc="-40" dirty="0">
                <a:solidFill>
                  <a:srgbClr val="FFFFFF"/>
                </a:solidFill>
                <a:latin typeface="Calibri"/>
                <a:cs typeface="Calibri"/>
              </a:rPr>
              <a:t> </a:t>
            </a:r>
            <a:r>
              <a:rPr sz="2600" spc="-5" dirty="0">
                <a:solidFill>
                  <a:srgbClr val="FFFFFF"/>
                </a:solidFill>
                <a:latin typeface="Calibri"/>
                <a:cs typeface="Calibri"/>
              </a:rPr>
              <a:t>or</a:t>
            </a:r>
            <a:r>
              <a:rPr sz="2600" spc="5" dirty="0">
                <a:solidFill>
                  <a:srgbClr val="FFFFFF"/>
                </a:solidFill>
                <a:latin typeface="Calibri"/>
                <a:cs typeface="Calibri"/>
              </a:rPr>
              <a:t> </a:t>
            </a:r>
            <a:r>
              <a:rPr sz="2600" spc="-15" dirty="0">
                <a:solidFill>
                  <a:srgbClr val="FFFFFF"/>
                </a:solidFill>
                <a:latin typeface="Calibri"/>
                <a:cs typeface="Calibri"/>
              </a:rPr>
              <a:t>former</a:t>
            </a:r>
            <a:r>
              <a:rPr sz="2600" spc="-5" dirty="0">
                <a:solidFill>
                  <a:srgbClr val="FFFFFF"/>
                </a:solidFill>
                <a:latin typeface="Calibri"/>
                <a:cs typeface="Calibri"/>
              </a:rPr>
              <a:t> </a:t>
            </a:r>
            <a:r>
              <a:rPr sz="2600" spc="-10" dirty="0">
                <a:solidFill>
                  <a:srgbClr val="FFFFFF"/>
                </a:solidFill>
                <a:latin typeface="Calibri"/>
                <a:cs typeface="Calibri"/>
              </a:rPr>
              <a:t>employee.</a:t>
            </a:r>
            <a:endParaRPr sz="2600">
              <a:latin typeface="Calibri"/>
              <a:cs typeface="Calibri"/>
            </a:endParaRPr>
          </a:p>
          <a:p>
            <a:pPr marL="12700" marR="697230">
              <a:lnSpc>
                <a:spcPct val="100000"/>
              </a:lnSpc>
              <a:spcBef>
                <a:spcPts val="994"/>
              </a:spcBef>
              <a:tabLst>
                <a:tab pos="7493634" algn="l"/>
              </a:tabLst>
            </a:pPr>
            <a:r>
              <a:rPr sz="2600" spc="-30" dirty="0">
                <a:solidFill>
                  <a:srgbClr val="FFFFFF"/>
                </a:solidFill>
                <a:latin typeface="Calibri"/>
                <a:cs typeface="Calibri"/>
              </a:rPr>
              <a:t>Type</a:t>
            </a:r>
            <a:r>
              <a:rPr sz="2600" spc="-25" dirty="0">
                <a:solidFill>
                  <a:srgbClr val="FFFFFF"/>
                </a:solidFill>
                <a:latin typeface="Calibri"/>
                <a:cs typeface="Calibri"/>
              </a:rPr>
              <a:t> </a:t>
            </a:r>
            <a:r>
              <a:rPr sz="2600" spc="-35" dirty="0">
                <a:solidFill>
                  <a:srgbClr val="FFFFFF"/>
                </a:solidFill>
                <a:latin typeface="Calibri"/>
                <a:cs typeface="Calibri"/>
              </a:rPr>
              <a:t>IV:</a:t>
            </a:r>
            <a:r>
              <a:rPr sz="2600" spc="10" dirty="0">
                <a:solidFill>
                  <a:srgbClr val="FFFFFF"/>
                </a:solidFill>
                <a:latin typeface="Calibri"/>
                <a:cs typeface="Calibri"/>
              </a:rPr>
              <a:t> </a:t>
            </a:r>
            <a:r>
              <a:rPr sz="2600" spc="-5" dirty="0">
                <a:solidFill>
                  <a:srgbClr val="FFFFFF"/>
                </a:solidFill>
                <a:latin typeface="Calibri"/>
                <a:cs typeface="Calibri"/>
              </a:rPr>
              <a:t>Violence</a:t>
            </a:r>
            <a:r>
              <a:rPr sz="2600" spc="-20" dirty="0">
                <a:solidFill>
                  <a:srgbClr val="FFFFFF"/>
                </a:solidFill>
                <a:latin typeface="Calibri"/>
                <a:cs typeface="Calibri"/>
              </a:rPr>
              <a:t> </a:t>
            </a:r>
            <a:r>
              <a:rPr sz="2600" spc="-10" dirty="0">
                <a:solidFill>
                  <a:srgbClr val="FFFFFF"/>
                </a:solidFill>
                <a:latin typeface="Calibri"/>
                <a:cs typeface="Calibri"/>
              </a:rPr>
              <a:t>committed</a:t>
            </a:r>
            <a:r>
              <a:rPr sz="2600" dirty="0">
                <a:solidFill>
                  <a:srgbClr val="FFFFFF"/>
                </a:solidFill>
                <a:latin typeface="Calibri"/>
                <a:cs typeface="Calibri"/>
              </a:rPr>
              <a:t> </a:t>
            </a:r>
            <a:r>
              <a:rPr sz="2600" spc="-10" dirty="0">
                <a:solidFill>
                  <a:srgbClr val="FFFFFF"/>
                </a:solidFill>
                <a:latin typeface="Calibri"/>
                <a:cs typeface="Calibri"/>
              </a:rPr>
              <a:t>by</a:t>
            </a:r>
            <a:r>
              <a:rPr sz="2600" spc="-5" dirty="0">
                <a:solidFill>
                  <a:srgbClr val="FFFFFF"/>
                </a:solidFill>
                <a:latin typeface="Calibri"/>
                <a:cs typeface="Calibri"/>
              </a:rPr>
              <a:t> someone</a:t>
            </a:r>
            <a:r>
              <a:rPr sz="2600" spc="-20" dirty="0">
                <a:solidFill>
                  <a:srgbClr val="FFFFFF"/>
                </a:solidFill>
                <a:latin typeface="Calibri"/>
                <a:cs typeface="Calibri"/>
              </a:rPr>
              <a:t> </a:t>
            </a:r>
            <a:r>
              <a:rPr sz="2600" spc="-10" dirty="0">
                <a:solidFill>
                  <a:srgbClr val="FFFFFF"/>
                </a:solidFill>
                <a:latin typeface="Calibri"/>
                <a:cs typeface="Calibri"/>
              </a:rPr>
              <a:t>from</a:t>
            </a:r>
            <a:r>
              <a:rPr sz="2600" dirty="0">
                <a:solidFill>
                  <a:srgbClr val="FFFFFF"/>
                </a:solidFill>
                <a:latin typeface="Calibri"/>
                <a:cs typeface="Calibri"/>
              </a:rPr>
              <a:t> </a:t>
            </a:r>
            <a:r>
              <a:rPr sz="2600" spc="-5" dirty="0">
                <a:solidFill>
                  <a:srgbClr val="FFFFFF"/>
                </a:solidFill>
                <a:latin typeface="Calibri"/>
                <a:cs typeface="Calibri"/>
              </a:rPr>
              <a:t>outside	</a:t>
            </a:r>
            <a:r>
              <a:rPr sz="2600" dirty="0">
                <a:solidFill>
                  <a:srgbClr val="FFFFFF"/>
                </a:solidFill>
                <a:latin typeface="Calibri"/>
                <a:cs typeface="Calibri"/>
              </a:rPr>
              <a:t>who</a:t>
            </a:r>
            <a:r>
              <a:rPr sz="2600" spc="-40" dirty="0">
                <a:solidFill>
                  <a:srgbClr val="FFFFFF"/>
                </a:solidFill>
                <a:latin typeface="Calibri"/>
                <a:cs typeface="Calibri"/>
              </a:rPr>
              <a:t> </a:t>
            </a:r>
            <a:r>
              <a:rPr sz="2600" spc="-5" dirty="0">
                <a:solidFill>
                  <a:srgbClr val="FFFFFF"/>
                </a:solidFill>
                <a:latin typeface="Calibri"/>
                <a:cs typeface="Calibri"/>
              </a:rPr>
              <a:t>has</a:t>
            </a:r>
            <a:r>
              <a:rPr sz="2600" spc="-50" dirty="0">
                <a:solidFill>
                  <a:srgbClr val="FFFFFF"/>
                </a:solidFill>
                <a:latin typeface="Calibri"/>
                <a:cs typeface="Calibri"/>
              </a:rPr>
              <a:t> </a:t>
            </a:r>
            <a:r>
              <a:rPr sz="2600" dirty="0">
                <a:solidFill>
                  <a:srgbClr val="FFFFFF"/>
                </a:solidFill>
                <a:latin typeface="Calibri"/>
                <a:cs typeface="Calibri"/>
              </a:rPr>
              <a:t>a </a:t>
            </a:r>
            <a:r>
              <a:rPr sz="2600" spc="-570" dirty="0">
                <a:solidFill>
                  <a:srgbClr val="FFFFFF"/>
                </a:solidFill>
                <a:latin typeface="Calibri"/>
                <a:cs typeface="Calibri"/>
              </a:rPr>
              <a:t> </a:t>
            </a:r>
            <a:r>
              <a:rPr sz="2600" spc="-10" dirty="0">
                <a:solidFill>
                  <a:srgbClr val="FFFFFF"/>
                </a:solidFill>
                <a:latin typeface="Calibri"/>
                <a:cs typeface="Calibri"/>
              </a:rPr>
              <a:t>personal</a:t>
            </a:r>
            <a:r>
              <a:rPr sz="2600" spc="-20" dirty="0">
                <a:solidFill>
                  <a:srgbClr val="FFFFFF"/>
                </a:solidFill>
                <a:latin typeface="Calibri"/>
                <a:cs typeface="Calibri"/>
              </a:rPr>
              <a:t> </a:t>
            </a:r>
            <a:r>
              <a:rPr sz="2600" spc="-5" dirty="0">
                <a:solidFill>
                  <a:srgbClr val="FFFFFF"/>
                </a:solidFill>
                <a:latin typeface="Calibri"/>
                <a:cs typeface="Calibri"/>
              </a:rPr>
              <a:t>relationship</a:t>
            </a:r>
            <a:r>
              <a:rPr sz="2600" spc="-20" dirty="0">
                <a:solidFill>
                  <a:srgbClr val="FFFFFF"/>
                </a:solidFill>
                <a:latin typeface="Calibri"/>
                <a:cs typeface="Calibri"/>
              </a:rPr>
              <a:t> </a:t>
            </a:r>
            <a:r>
              <a:rPr sz="2600" dirty="0">
                <a:solidFill>
                  <a:srgbClr val="FFFFFF"/>
                </a:solidFill>
                <a:latin typeface="Calibri"/>
                <a:cs typeface="Calibri"/>
              </a:rPr>
              <a:t>with an </a:t>
            </a:r>
            <a:r>
              <a:rPr sz="2600" spc="-10" dirty="0">
                <a:solidFill>
                  <a:srgbClr val="FFFFFF"/>
                </a:solidFill>
                <a:latin typeface="Calibri"/>
                <a:cs typeface="Calibri"/>
              </a:rPr>
              <a:t>employee.</a:t>
            </a:r>
            <a:endParaRPr sz="26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p:nvPr/>
        </p:nvSpPr>
        <p:spPr>
          <a:xfrm>
            <a:off x="764540" y="747776"/>
            <a:ext cx="9442450" cy="1122680"/>
          </a:xfrm>
          <a:prstGeom prst="rect">
            <a:avLst/>
          </a:prstGeom>
        </p:spPr>
        <p:txBody>
          <a:bodyPr vert="horz" wrap="square" lIns="0" tIns="12700" rIns="0" bIns="0" rtlCol="0">
            <a:spAutoFit/>
          </a:bodyPr>
          <a:lstStyle/>
          <a:p>
            <a:pPr marL="12700" marR="5080">
              <a:lnSpc>
                <a:spcPct val="100000"/>
              </a:lnSpc>
              <a:spcBef>
                <a:spcPts val="100"/>
              </a:spcBef>
            </a:pPr>
            <a:r>
              <a:rPr sz="3600" b="0" spc="-5" dirty="0">
                <a:solidFill>
                  <a:srgbClr val="FFFFFF"/>
                </a:solidFill>
                <a:latin typeface="Calibri Light"/>
                <a:cs typeface="Calibri Light"/>
              </a:rPr>
              <a:t>CRITERIA NEEDED </a:t>
            </a:r>
            <a:r>
              <a:rPr sz="3600" b="0" spc="-15" dirty="0">
                <a:solidFill>
                  <a:srgbClr val="FFFFFF"/>
                </a:solidFill>
                <a:latin typeface="Calibri Light"/>
                <a:cs typeface="Calibri Light"/>
              </a:rPr>
              <a:t>FOR SECLUSION </a:t>
            </a:r>
            <a:r>
              <a:rPr sz="3600" b="0" dirty="0">
                <a:solidFill>
                  <a:srgbClr val="FFFFFF"/>
                </a:solidFill>
                <a:latin typeface="Calibri Light"/>
                <a:cs typeface="Calibri Light"/>
              </a:rPr>
              <a:t>&amp; </a:t>
            </a:r>
            <a:r>
              <a:rPr sz="3600" b="0" spc="-10" dirty="0">
                <a:solidFill>
                  <a:srgbClr val="FFFFFF"/>
                </a:solidFill>
                <a:latin typeface="Calibri Light"/>
                <a:cs typeface="Calibri Light"/>
              </a:rPr>
              <a:t>RESTRAINTS </a:t>
            </a:r>
            <a:r>
              <a:rPr sz="3600" b="0" dirty="0">
                <a:solidFill>
                  <a:srgbClr val="FFFFFF"/>
                </a:solidFill>
                <a:latin typeface="Calibri Light"/>
                <a:cs typeface="Calibri Light"/>
              </a:rPr>
              <a:t>&amp; </a:t>
            </a:r>
            <a:r>
              <a:rPr sz="3600" b="0" spc="-800" dirty="0">
                <a:solidFill>
                  <a:srgbClr val="FFFFFF"/>
                </a:solidFill>
                <a:latin typeface="Calibri Light"/>
                <a:cs typeface="Calibri Light"/>
              </a:rPr>
              <a:t> </a:t>
            </a:r>
            <a:r>
              <a:rPr sz="3600" b="0" spc="-5" dirty="0">
                <a:solidFill>
                  <a:srgbClr val="FFFFFF"/>
                </a:solidFill>
                <a:latin typeface="Calibri Light"/>
                <a:cs typeface="Calibri Light"/>
              </a:rPr>
              <a:t>PHYSICAL</a:t>
            </a:r>
            <a:r>
              <a:rPr sz="3600" b="0" spc="-30" dirty="0">
                <a:solidFill>
                  <a:srgbClr val="FFFFFF"/>
                </a:solidFill>
                <a:latin typeface="Calibri Light"/>
                <a:cs typeface="Calibri Light"/>
              </a:rPr>
              <a:t> </a:t>
            </a:r>
            <a:r>
              <a:rPr sz="3600" b="0" spc="-10" dirty="0">
                <a:solidFill>
                  <a:srgbClr val="FFFFFF"/>
                </a:solidFill>
                <a:latin typeface="Calibri Light"/>
                <a:cs typeface="Calibri Light"/>
              </a:rPr>
              <a:t>INTERVENTION</a:t>
            </a:r>
            <a:endParaRPr sz="3600" dirty="0">
              <a:latin typeface="Calibri Light"/>
              <a:cs typeface="Calibri Light"/>
            </a:endParaRPr>
          </a:p>
        </p:txBody>
      </p:sp>
      <p:sp>
        <p:nvSpPr>
          <p:cNvPr id="3" name="object 3"/>
          <p:cNvSpPr txBox="1"/>
          <p:nvPr/>
        </p:nvSpPr>
        <p:spPr>
          <a:xfrm>
            <a:off x="764540" y="2463671"/>
            <a:ext cx="5636260" cy="1930657"/>
          </a:xfrm>
          <a:prstGeom prst="rect">
            <a:avLst/>
          </a:prstGeom>
        </p:spPr>
        <p:txBody>
          <a:bodyPr vert="horz" wrap="square" lIns="0" tIns="139065" rIns="0" bIns="0" rtlCol="0">
            <a:spAutoFit/>
          </a:bodyPr>
          <a:lstStyle/>
          <a:p>
            <a:pPr marL="299085" indent="-287020">
              <a:lnSpc>
                <a:spcPct val="100000"/>
              </a:lnSpc>
              <a:spcBef>
                <a:spcPts val="1095"/>
              </a:spcBef>
              <a:buFont typeface="Arial"/>
              <a:buChar char="•"/>
              <a:tabLst>
                <a:tab pos="299720" algn="l"/>
              </a:tabLst>
            </a:pPr>
            <a:r>
              <a:rPr sz="3600" spc="-5" dirty="0">
                <a:solidFill>
                  <a:srgbClr val="FFFFFF"/>
                </a:solidFill>
                <a:latin typeface="Calibri"/>
                <a:cs typeface="Calibri"/>
              </a:rPr>
              <a:t>IMMINENT </a:t>
            </a:r>
            <a:r>
              <a:rPr sz="3600" spc="-15" dirty="0">
                <a:solidFill>
                  <a:srgbClr val="FFFFFF"/>
                </a:solidFill>
                <a:latin typeface="Calibri"/>
                <a:cs typeface="Calibri"/>
              </a:rPr>
              <a:t>DANGER</a:t>
            </a:r>
            <a:r>
              <a:rPr sz="3600" spc="-20" dirty="0">
                <a:solidFill>
                  <a:srgbClr val="FFFFFF"/>
                </a:solidFill>
                <a:latin typeface="Calibri"/>
                <a:cs typeface="Calibri"/>
              </a:rPr>
              <a:t> </a:t>
            </a:r>
            <a:r>
              <a:rPr sz="3600" spc="-85" dirty="0">
                <a:solidFill>
                  <a:srgbClr val="FFFFFF"/>
                </a:solidFill>
                <a:latin typeface="Calibri"/>
                <a:cs typeface="Calibri"/>
              </a:rPr>
              <a:t>TO</a:t>
            </a:r>
            <a:r>
              <a:rPr sz="3600" spc="-25" dirty="0">
                <a:solidFill>
                  <a:srgbClr val="FFFFFF"/>
                </a:solidFill>
                <a:latin typeface="Calibri"/>
                <a:cs typeface="Calibri"/>
              </a:rPr>
              <a:t> </a:t>
            </a:r>
            <a:r>
              <a:rPr sz="3600" spc="-10" dirty="0">
                <a:solidFill>
                  <a:srgbClr val="FFFFFF"/>
                </a:solidFill>
                <a:latin typeface="Calibri"/>
                <a:cs typeface="Calibri"/>
              </a:rPr>
              <a:t>SELF</a:t>
            </a:r>
            <a:endParaRPr sz="3600" dirty="0">
              <a:latin typeface="Calibri"/>
              <a:cs typeface="Calibri"/>
            </a:endParaRPr>
          </a:p>
          <a:p>
            <a:pPr marL="299085" marR="1593215" indent="-287020">
              <a:lnSpc>
                <a:spcPct val="100000"/>
              </a:lnSpc>
              <a:spcBef>
                <a:spcPts val="994"/>
              </a:spcBef>
              <a:buFont typeface="Arial"/>
              <a:buChar char="•"/>
              <a:tabLst>
                <a:tab pos="299720" algn="l"/>
              </a:tabLst>
            </a:pPr>
            <a:r>
              <a:rPr sz="3600" spc="-5" dirty="0">
                <a:solidFill>
                  <a:srgbClr val="FFFFFF"/>
                </a:solidFill>
                <a:latin typeface="Calibri"/>
                <a:cs typeface="Calibri"/>
              </a:rPr>
              <a:t>IMMINENT</a:t>
            </a:r>
            <a:r>
              <a:rPr lang="en-US" sz="3600" spc="-5" dirty="0">
                <a:solidFill>
                  <a:srgbClr val="FFFFFF"/>
                </a:solidFill>
                <a:latin typeface="Calibri"/>
                <a:cs typeface="Calibri"/>
              </a:rPr>
              <a:t> </a:t>
            </a:r>
            <a:r>
              <a:rPr sz="3600" spc="-15" dirty="0">
                <a:solidFill>
                  <a:srgbClr val="FFFFFF"/>
                </a:solidFill>
                <a:latin typeface="Calibri"/>
                <a:cs typeface="Calibri"/>
              </a:rPr>
              <a:t>DANGER </a:t>
            </a:r>
            <a:r>
              <a:rPr sz="3600" spc="-90" dirty="0">
                <a:solidFill>
                  <a:srgbClr val="FFFFFF"/>
                </a:solidFill>
                <a:latin typeface="Calibri"/>
                <a:cs typeface="Calibri"/>
              </a:rPr>
              <a:t>TO </a:t>
            </a:r>
            <a:r>
              <a:rPr lang="en-PH" sz="3600" spc="-1365" dirty="0">
                <a:solidFill>
                  <a:srgbClr val="FFFFFF"/>
                </a:solidFill>
                <a:latin typeface="Calibri"/>
                <a:cs typeface="Calibri"/>
              </a:rPr>
              <a:t> </a:t>
            </a:r>
            <a:r>
              <a:rPr sz="3600" spc="-45" dirty="0">
                <a:solidFill>
                  <a:srgbClr val="FFFFFF"/>
                </a:solidFill>
                <a:latin typeface="Calibri"/>
                <a:cs typeface="Calibri"/>
              </a:rPr>
              <a:t>OTHERS</a:t>
            </a:r>
            <a:endParaRPr sz="3600" dirty="0">
              <a:latin typeface="Calibri"/>
              <a:cs typeface="Calibri"/>
            </a:endParaRPr>
          </a:p>
        </p:txBody>
      </p:sp>
      <p:pic>
        <p:nvPicPr>
          <p:cNvPr id="9218" name="Picture 2" descr="The 5 Elements Of A Criminal Threat | Quinnan Law">
            <a:extLst>
              <a:ext uri="{FF2B5EF4-FFF2-40B4-BE49-F238E27FC236}">
                <a16:creationId xmlns:a16="http://schemas.microsoft.com/office/drawing/2014/main" id="{DAD855A2-06A1-4D8F-BA42-71BFEBDDB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0370" y="3428999"/>
            <a:ext cx="4766620" cy="2681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3568065" cy="574040"/>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Calibri Light"/>
                <a:cs typeface="Calibri Light"/>
              </a:rPr>
              <a:t>PERCEIVED</a:t>
            </a:r>
            <a:r>
              <a:rPr sz="3600" b="0" spc="-60" dirty="0">
                <a:latin typeface="Calibri Light"/>
                <a:cs typeface="Calibri Light"/>
              </a:rPr>
              <a:t> </a:t>
            </a:r>
            <a:r>
              <a:rPr sz="3600" b="0" spc="-55" dirty="0">
                <a:latin typeface="Calibri Light"/>
                <a:cs typeface="Calibri Light"/>
              </a:rPr>
              <a:t>THREAT</a:t>
            </a:r>
            <a:endParaRPr sz="3600">
              <a:latin typeface="Calibri Light"/>
              <a:cs typeface="Calibri Light"/>
            </a:endParaRPr>
          </a:p>
        </p:txBody>
      </p:sp>
      <p:sp>
        <p:nvSpPr>
          <p:cNvPr id="3" name="object 3"/>
          <p:cNvSpPr txBox="1"/>
          <p:nvPr/>
        </p:nvSpPr>
        <p:spPr>
          <a:xfrm>
            <a:off x="764540" y="2261743"/>
            <a:ext cx="9862185" cy="3350917"/>
          </a:xfrm>
          <a:prstGeom prst="rect">
            <a:avLst/>
          </a:prstGeom>
        </p:spPr>
        <p:txBody>
          <a:bodyPr vert="horz" wrap="square" lIns="0" tIns="41910" rIns="0" bIns="0" rtlCol="0">
            <a:spAutoFit/>
          </a:bodyPr>
          <a:lstStyle/>
          <a:p>
            <a:pPr marL="299085" marR="238760" indent="-287020">
              <a:spcBef>
                <a:spcPts val="330"/>
              </a:spcBef>
              <a:buFont typeface="Arial"/>
              <a:buChar char="•"/>
              <a:tabLst>
                <a:tab pos="299085" algn="l"/>
                <a:tab pos="299720" algn="l"/>
              </a:tabLst>
            </a:pPr>
            <a:r>
              <a:rPr sz="2000" spc="-10" dirty="0">
                <a:solidFill>
                  <a:srgbClr val="FFFFFF"/>
                </a:solidFill>
                <a:latin typeface="Calibri"/>
                <a:cs typeface="Calibri"/>
              </a:rPr>
              <a:t>Perceived Threat </a:t>
            </a:r>
            <a:r>
              <a:rPr sz="2000" dirty="0">
                <a:solidFill>
                  <a:srgbClr val="FFFFFF"/>
                </a:solidFill>
                <a:latin typeface="Calibri"/>
                <a:cs typeface="Calibri"/>
              </a:rPr>
              <a:t>is </a:t>
            </a:r>
            <a:r>
              <a:rPr sz="2000" spc="-10" dirty="0">
                <a:solidFill>
                  <a:srgbClr val="FFFFFF"/>
                </a:solidFill>
                <a:latin typeface="Calibri"/>
                <a:cs typeface="Calibri"/>
              </a:rPr>
              <a:t>what </a:t>
            </a:r>
            <a:r>
              <a:rPr sz="2000" spc="-5" dirty="0">
                <a:solidFill>
                  <a:srgbClr val="FFFFFF"/>
                </a:solidFill>
                <a:latin typeface="Calibri"/>
                <a:cs typeface="Calibri"/>
              </a:rPr>
              <a:t>activates </a:t>
            </a:r>
            <a:r>
              <a:rPr sz="2000" dirty="0">
                <a:solidFill>
                  <a:srgbClr val="FFFFFF"/>
                </a:solidFill>
                <a:latin typeface="Calibri"/>
                <a:cs typeface="Calibri"/>
              </a:rPr>
              <a:t>our own </a:t>
            </a:r>
            <a:r>
              <a:rPr sz="2000" spc="-5" dirty="0">
                <a:solidFill>
                  <a:srgbClr val="FFFFFF"/>
                </a:solidFill>
                <a:latin typeface="Calibri"/>
                <a:cs typeface="Calibri"/>
              </a:rPr>
              <a:t>psychological responses </a:t>
            </a:r>
            <a:r>
              <a:rPr sz="2000" dirty="0">
                <a:solidFill>
                  <a:srgbClr val="FFFFFF"/>
                </a:solidFill>
                <a:latin typeface="Calibri"/>
                <a:cs typeface="Calibri"/>
              </a:rPr>
              <a:t>which determine our</a:t>
            </a:r>
            <a:r>
              <a:rPr sz="2000" spc="5" dirty="0">
                <a:solidFill>
                  <a:srgbClr val="FFFFFF"/>
                </a:solidFill>
                <a:latin typeface="Calibri"/>
                <a:cs typeface="Calibri"/>
              </a:rPr>
              <a:t> </a:t>
            </a:r>
            <a:r>
              <a:rPr sz="2000" dirty="0">
                <a:solidFill>
                  <a:srgbClr val="FFFFFF"/>
                </a:solidFill>
                <a:latin typeface="Calibri"/>
                <a:cs typeface="Calibri"/>
              </a:rPr>
              <a:t>decisions </a:t>
            </a:r>
            <a:r>
              <a:rPr sz="2000" spc="-5" dirty="0">
                <a:solidFill>
                  <a:srgbClr val="FFFFFF"/>
                </a:solidFill>
                <a:latin typeface="Calibri"/>
                <a:cs typeface="Calibri"/>
              </a:rPr>
              <a:t>of </a:t>
            </a:r>
            <a:r>
              <a:rPr sz="2000" dirty="0">
                <a:solidFill>
                  <a:srgbClr val="FFFFFF"/>
                </a:solidFill>
                <a:latin typeface="Calibri"/>
                <a:cs typeface="Calibri"/>
              </a:rPr>
              <a:t> whether </a:t>
            </a:r>
            <a:r>
              <a:rPr sz="2000" spc="-5" dirty="0">
                <a:solidFill>
                  <a:srgbClr val="FFFFFF"/>
                </a:solidFill>
                <a:latin typeface="Calibri"/>
                <a:cs typeface="Calibri"/>
              </a:rPr>
              <a:t>to </a:t>
            </a:r>
            <a:r>
              <a:rPr sz="2000" dirty="0">
                <a:solidFill>
                  <a:srgbClr val="FFFFFF"/>
                </a:solidFill>
                <a:latin typeface="Calibri"/>
                <a:cs typeface="Calibri"/>
              </a:rPr>
              <a:t>Escape, </a:t>
            </a:r>
            <a:r>
              <a:rPr sz="2000" spc="-10" dirty="0">
                <a:solidFill>
                  <a:srgbClr val="FFFFFF"/>
                </a:solidFill>
                <a:latin typeface="Calibri"/>
                <a:cs typeface="Calibri"/>
              </a:rPr>
              <a:t>Defend Ourselves, </a:t>
            </a:r>
            <a:r>
              <a:rPr sz="2000" spc="-5" dirty="0">
                <a:solidFill>
                  <a:srgbClr val="FFFFFF"/>
                </a:solidFill>
                <a:latin typeface="Calibri"/>
                <a:cs typeface="Calibri"/>
              </a:rPr>
              <a:t>or </a:t>
            </a:r>
            <a:r>
              <a:rPr sz="2000" dirty="0">
                <a:solidFill>
                  <a:srgbClr val="FFFFFF"/>
                </a:solidFill>
                <a:latin typeface="Calibri"/>
                <a:cs typeface="Calibri"/>
              </a:rPr>
              <a:t>Subdue an </a:t>
            </a:r>
            <a:r>
              <a:rPr sz="2000" spc="-5" dirty="0">
                <a:solidFill>
                  <a:srgbClr val="FFFFFF"/>
                </a:solidFill>
                <a:latin typeface="Calibri"/>
                <a:cs typeface="Calibri"/>
              </a:rPr>
              <a:t>Individual when </a:t>
            </a:r>
            <a:r>
              <a:rPr sz="2000" spc="-10" dirty="0">
                <a:solidFill>
                  <a:srgbClr val="FFFFFF"/>
                </a:solidFill>
                <a:latin typeface="Calibri"/>
                <a:cs typeface="Calibri"/>
              </a:rPr>
              <a:t>faced </a:t>
            </a:r>
            <a:r>
              <a:rPr sz="2000" dirty="0">
                <a:solidFill>
                  <a:srgbClr val="FFFFFF"/>
                </a:solidFill>
                <a:latin typeface="Calibri"/>
                <a:cs typeface="Calibri"/>
              </a:rPr>
              <a:t>with a Crisis, </a:t>
            </a:r>
            <a:r>
              <a:rPr sz="2000" spc="-5" dirty="0">
                <a:solidFill>
                  <a:srgbClr val="FFFFFF"/>
                </a:solidFill>
                <a:latin typeface="Calibri"/>
                <a:cs typeface="Calibri"/>
              </a:rPr>
              <a:t>or responding to </a:t>
            </a:r>
            <a:r>
              <a:rPr sz="2000" dirty="0">
                <a:solidFill>
                  <a:srgbClr val="FFFFFF"/>
                </a:solidFill>
                <a:latin typeface="Calibri"/>
                <a:cs typeface="Calibri"/>
              </a:rPr>
              <a:t>a </a:t>
            </a:r>
            <a:r>
              <a:rPr sz="2000" spc="-370" dirty="0">
                <a:solidFill>
                  <a:srgbClr val="FFFFFF"/>
                </a:solidFill>
                <a:latin typeface="Calibri"/>
                <a:cs typeface="Calibri"/>
              </a:rPr>
              <a:t> </a:t>
            </a:r>
            <a:r>
              <a:rPr sz="2000" spc="-5" dirty="0">
                <a:solidFill>
                  <a:srgbClr val="FFFFFF"/>
                </a:solidFill>
                <a:latin typeface="Calibri"/>
                <a:cs typeface="Calibri"/>
              </a:rPr>
              <a:t>potentially</a:t>
            </a:r>
            <a:r>
              <a:rPr sz="2000" spc="-30" dirty="0">
                <a:solidFill>
                  <a:srgbClr val="FFFFFF"/>
                </a:solidFill>
                <a:latin typeface="Calibri"/>
                <a:cs typeface="Calibri"/>
              </a:rPr>
              <a:t> </a:t>
            </a:r>
            <a:r>
              <a:rPr sz="2000" spc="-5" dirty="0">
                <a:solidFill>
                  <a:srgbClr val="FFFFFF"/>
                </a:solidFill>
                <a:latin typeface="Calibri"/>
                <a:cs typeface="Calibri"/>
              </a:rPr>
              <a:t>dangerous</a:t>
            </a:r>
            <a:r>
              <a:rPr sz="2000" spc="-45" dirty="0">
                <a:solidFill>
                  <a:srgbClr val="FFFFFF"/>
                </a:solidFill>
                <a:latin typeface="Calibri"/>
                <a:cs typeface="Calibri"/>
              </a:rPr>
              <a:t> </a:t>
            </a:r>
            <a:r>
              <a:rPr sz="2000" dirty="0">
                <a:solidFill>
                  <a:srgbClr val="FFFFFF"/>
                </a:solidFill>
                <a:latin typeface="Calibri"/>
                <a:cs typeface="Calibri"/>
              </a:rPr>
              <a:t>situation</a:t>
            </a:r>
            <a:r>
              <a:rPr sz="2000" spc="-45" dirty="0">
                <a:solidFill>
                  <a:srgbClr val="FFFFFF"/>
                </a:solidFill>
                <a:latin typeface="Calibri"/>
                <a:cs typeface="Calibri"/>
              </a:rPr>
              <a:t> </a:t>
            </a:r>
            <a:r>
              <a:rPr sz="2000" dirty="0">
                <a:solidFill>
                  <a:srgbClr val="FFFFFF"/>
                </a:solidFill>
                <a:latin typeface="Calibri"/>
                <a:cs typeface="Calibri"/>
              </a:rPr>
              <a:t>within</a:t>
            </a:r>
            <a:r>
              <a:rPr sz="2000" spc="-40" dirty="0">
                <a:solidFill>
                  <a:srgbClr val="FFFFFF"/>
                </a:solidFill>
                <a:latin typeface="Calibri"/>
                <a:cs typeface="Calibri"/>
              </a:rPr>
              <a:t> </a:t>
            </a:r>
            <a:r>
              <a:rPr sz="2000" dirty="0">
                <a:solidFill>
                  <a:srgbClr val="FFFFFF"/>
                </a:solidFill>
                <a:latin typeface="Calibri"/>
                <a:cs typeface="Calibri"/>
              </a:rPr>
              <a:t>our</a:t>
            </a:r>
            <a:r>
              <a:rPr sz="2000" spc="-20" dirty="0">
                <a:solidFill>
                  <a:srgbClr val="FFFFFF"/>
                </a:solidFill>
                <a:latin typeface="Calibri"/>
                <a:cs typeface="Calibri"/>
              </a:rPr>
              <a:t> </a:t>
            </a:r>
            <a:r>
              <a:rPr sz="2000" spc="-5" dirty="0">
                <a:solidFill>
                  <a:srgbClr val="FFFFFF"/>
                </a:solidFill>
                <a:latin typeface="Calibri"/>
                <a:cs typeface="Calibri"/>
              </a:rPr>
              <a:t>environment.</a:t>
            </a:r>
            <a:endParaRPr sz="2000" dirty="0">
              <a:latin typeface="Calibri"/>
              <a:cs typeface="Calibri"/>
            </a:endParaRPr>
          </a:p>
          <a:p>
            <a:pPr marL="299085" marR="5080" indent="-287020">
              <a:spcBef>
                <a:spcPts val="985"/>
              </a:spcBef>
              <a:buFont typeface="Arial"/>
              <a:buChar char="•"/>
              <a:tabLst>
                <a:tab pos="299085" algn="l"/>
                <a:tab pos="299720" algn="l"/>
              </a:tabLst>
            </a:pPr>
            <a:r>
              <a:rPr sz="2000" spc="-10" dirty="0">
                <a:solidFill>
                  <a:srgbClr val="FFFFFF"/>
                </a:solidFill>
                <a:latin typeface="Calibri"/>
                <a:cs typeface="Calibri"/>
              </a:rPr>
              <a:t>Perceived Threat </a:t>
            </a:r>
            <a:r>
              <a:rPr sz="2000" dirty="0">
                <a:solidFill>
                  <a:srgbClr val="FFFFFF"/>
                </a:solidFill>
                <a:latin typeface="Calibri"/>
                <a:cs typeface="Calibri"/>
              </a:rPr>
              <a:t>is </a:t>
            </a:r>
            <a:r>
              <a:rPr sz="2000" spc="-10" dirty="0">
                <a:solidFill>
                  <a:srgbClr val="FFFFFF"/>
                </a:solidFill>
                <a:latin typeface="Calibri"/>
                <a:cs typeface="Calibri"/>
              </a:rPr>
              <a:t>what </a:t>
            </a:r>
            <a:r>
              <a:rPr sz="2000" dirty="0">
                <a:solidFill>
                  <a:srgbClr val="FFFFFF"/>
                </a:solidFill>
                <a:latin typeface="Calibri"/>
                <a:cs typeface="Calibri"/>
              </a:rPr>
              <a:t>determines </a:t>
            </a:r>
            <a:r>
              <a:rPr sz="2000" spc="-5" dirty="0">
                <a:solidFill>
                  <a:srgbClr val="FFFFFF"/>
                </a:solidFill>
                <a:latin typeface="Calibri"/>
                <a:cs typeface="Calibri"/>
              </a:rPr>
              <a:t>our decision of </a:t>
            </a:r>
            <a:r>
              <a:rPr sz="2000" dirty="0">
                <a:solidFill>
                  <a:srgbClr val="FFFFFF"/>
                </a:solidFill>
                <a:latin typeface="Calibri"/>
                <a:cs typeface="Calibri"/>
              </a:rPr>
              <a:t>whether either Criteria is </a:t>
            </a:r>
            <a:r>
              <a:rPr sz="2000" spc="-5" dirty="0">
                <a:solidFill>
                  <a:srgbClr val="FFFFFF"/>
                </a:solidFill>
                <a:latin typeface="Calibri"/>
                <a:cs typeface="Calibri"/>
              </a:rPr>
              <a:t>met </a:t>
            </a:r>
            <a:r>
              <a:rPr sz="2000" dirty="0">
                <a:solidFill>
                  <a:srgbClr val="FFFFFF"/>
                </a:solidFill>
                <a:latin typeface="Calibri"/>
                <a:cs typeface="Calibri"/>
              </a:rPr>
              <a:t>and whether </a:t>
            </a:r>
            <a:r>
              <a:rPr sz="2000" spc="-5" dirty="0">
                <a:solidFill>
                  <a:srgbClr val="FFFFFF"/>
                </a:solidFill>
                <a:latin typeface="Calibri"/>
                <a:cs typeface="Calibri"/>
              </a:rPr>
              <a:t>to </a:t>
            </a:r>
            <a:r>
              <a:rPr sz="2000" spc="-20" dirty="0">
                <a:solidFill>
                  <a:srgbClr val="FFFFFF"/>
                </a:solidFill>
                <a:latin typeface="Calibri"/>
                <a:cs typeface="Calibri"/>
              </a:rPr>
              <a:t>take </a:t>
            </a:r>
            <a:r>
              <a:rPr sz="2000" dirty="0">
                <a:solidFill>
                  <a:srgbClr val="FFFFFF"/>
                </a:solidFill>
                <a:latin typeface="Calibri"/>
                <a:cs typeface="Calibri"/>
              </a:rPr>
              <a:t>an </a:t>
            </a:r>
            <a:r>
              <a:rPr sz="2000" spc="5" dirty="0">
                <a:solidFill>
                  <a:srgbClr val="FFFFFF"/>
                </a:solidFill>
                <a:latin typeface="Calibri"/>
                <a:cs typeface="Calibri"/>
              </a:rPr>
              <a:t> </a:t>
            </a:r>
            <a:r>
              <a:rPr sz="2000" spc="-5" dirty="0">
                <a:solidFill>
                  <a:srgbClr val="FFFFFF"/>
                </a:solidFill>
                <a:latin typeface="Calibri"/>
                <a:cs typeface="Calibri"/>
              </a:rPr>
              <a:t>individual down or </a:t>
            </a:r>
            <a:r>
              <a:rPr sz="2000" dirty="0">
                <a:solidFill>
                  <a:srgbClr val="FFFFFF"/>
                </a:solidFill>
                <a:latin typeface="Calibri"/>
                <a:cs typeface="Calibri"/>
              </a:rPr>
              <a:t>not. It has </a:t>
            </a:r>
            <a:r>
              <a:rPr sz="2000" spc="-5" dirty="0">
                <a:solidFill>
                  <a:srgbClr val="FFFFFF"/>
                </a:solidFill>
                <a:latin typeface="Calibri"/>
                <a:cs typeface="Calibri"/>
              </a:rPr>
              <a:t>to </a:t>
            </a:r>
            <a:r>
              <a:rPr sz="2000" spc="5" dirty="0">
                <a:solidFill>
                  <a:srgbClr val="FFFFFF"/>
                </a:solidFill>
                <a:latin typeface="Calibri"/>
                <a:cs typeface="Calibri"/>
              </a:rPr>
              <a:t>the </a:t>
            </a:r>
            <a:r>
              <a:rPr sz="2000" spc="-5" dirty="0">
                <a:solidFill>
                  <a:srgbClr val="FFFFFF"/>
                </a:solidFill>
                <a:latin typeface="Calibri"/>
                <a:cs typeface="Calibri"/>
              </a:rPr>
              <a:t>most precise </a:t>
            </a:r>
            <a:r>
              <a:rPr sz="2000" dirty="0">
                <a:solidFill>
                  <a:srgbClr val="FFFFFF"/>
                </a:solidFill>
                <a:latin typeface="Calibri"/>
                <a:cs typeface="Calibri"/>
              </a:rPr>
              <a:t>decision possible. If the decision is </a:t>
            </a:r>
            <a:r>
              <a:rPr sz="2000" spc="-5" dirty="0">
                <a:solidFill>
                  <a:srgbClr val="FFFFFF"/>
                </a:solidFill>
                <a:latin typeface="Calibri"/>
                <a:cs typeface="Calibri"/>
              </a:rPr>
              <a:t>wrong </a:t>
            </a:r>
            <a:r>
              <a:rPr sz="2000" dirty="0">
                <a:solidFill>
                  <a:srgbClr val="FFFFFF"/>
                </a:solidFill>
                <a:latin typeface="Calibri"/>
                <a:cs typeface="Calibri"/>
              </a:rPr>
              <a:t>and criteria is not </a:t>
            </a:r>
            <a:r>
              <a:rPr sz="2000" spc="-370" dirty="0">
                <a:solidFill>
                  <a:srgbClr val="FFFFFF"/>
                </a:solidFill>
                <a:latin typeface="Calibri"/>
                <a:cs typeface="Calibri"/>
              </a:rPr>
              <a:t> </a:t>
            </a:r>
            <a:r>
              <a:rPr sz="2000" spc="-5" dirty="0">
                <a:solidFill>
                  <a:srgbClr val="FFFFFF"/>
                </a:solidFill>
                <a:latin typeface="Calibri"/>
                <a:cs typeface="Calibri"/>
              </a:rPr>
              <a:t>met,</a:t>
            </a:r>
            <a:r>
              <a:rPr sz="2000" dirty="0">
                <a:solidFill>
                  <a:srgbClr val="FFFFFF"/>
                </a:solidFill>
                <a:latin typeface="Calibri"/>
                <a:cs typeface="Calibri"/>
              </a:rPr>
              <a:t> then</a:t>
            </a:r>
            <a:r>
              <a:rPr sz="2000" spc="-20" dirty="0">
                <a:solidFill>
                  <a:srgbClr val="FFFFFF"/>
                </a:solidFill>
                <a:latin typeface="Calibri"/>
                <a:cs typeface="Calibri"/>
              </a:rPr>
              <a:t> </a:t>
            </a:r>
            <a:r>
              <a:rPr sz="2000" dirty="0">
                <a:solidFill>
                  <a:srgbClr val="FFFFFF"/>
                </a:solidFill>
                <a:latin typeface="Calibri"/>
                <a:cs typeface="Calibri"/>
              </a:rPr>
              <a:t>we</a:t>
            </a:r>
            <a:r>
              <a:rPr sz="2000" spc="-10" dirty="0">
                <a:solidFill>
                  <a:srgbClr val="FFFFFF"/>
                </a:solidFill>
                <a:latin typeface="Calibri"/>
                <a:cs typeface="Calibri"/>
              </a:rPr>
              <a:t> have</a:t>
            </a:r>
            <a:r>
              <a:rPr sz="2000" spc="-25" dirty="0">
                <a:solidFill>
                  <a:srgbClr val="FFFFFF"/>
                </a:solidFill>
                <a:latin typeface="Calibri"/>
                <a:cs typeface="Calibri"/>
              </a:rPr>
              <a:t> </a:t>
            </a:r>
            <a:r>
              <a:rPr sz="2000" spc="-15" dirty="0">
                <a:solidFill>
                  <a:srgbClr val="FFFFFF"/>
                </a:solidFill>
                <a:latin typeface="Calibri"/>
                <a:cs typeface="Calibri"/>
              </a:rPr>
              <a:t>Broken</a:t>
            </a:r>
            <a:r>
              <a:rPr sz="2000" spc="-20" dirty="0">
                <a:solidFill>
                  <a:srgbClr val="FFFFFF"/>
                </a:solidFill>
                <a:latin typeface="Calibri"/>
                <a:cs typeface="Calibri"/>
              </a:rPr>
              <a:t> </a:t>
            </a:r>
            <a:r>
              <a:rPr sz="2000" dirty="0">
                <a:solidFill>
                  <a:srgbClr val="FFFFFF"/>
                </a:solidFill>
                <a:latin typeface="Calibri"/>
                <a:cs typeface="Calibri"/>
              </a:rPr>
              <a:t>the</a:t>
            </a:r>
            <a:r>
              <a:rPr sz="2000" spc="-5" dirty="0">
                <a:solidFill>
                  <a:srgbClr val="FFFFFF"/>
                </a:solidFill>
                <a:latin typeface="Calibri"/>
                <a:cs typeface="Calibri"/>
              </a:rPr>
              <a:t> Law</a:t>
            </a:r>
            <a:r>
              <a:rPr sz="2000" spc="-20" dirty="0">
                <a:solidFill>
                  <a:srgbClr val="FFFFFF"/>
                </a:solidFill>
                <a:latin typeface="Calibri"/>
                <a:cs typeface="Calibri"/>
              </a:rPr>
              <a:t> </a:t>
            </a:r>
            <a:r>
              <a:rPr sz="2000" dirty="0">
                <a:solidFill>
                  <a:srgbClr val="FFFFFF"/>
                </a:solidFill>
                <a:latin typeface="Calibri"/>
                <a:cs typeface="Calibri"/>
              </a:rPr>
              <a:t>and</a:t>
            </a:r>
            <a:r>
              <a:rPr sz="2000" spc="-20" dirty="0">
                <a:solidFill>
                  <a:srgbClr val="FFFFFF"/>
                </a:solidFill>
                <a:latin typeface="Calibri"/>
                <a:cs typeface="Calibri"/>
              </a:rPr>
              <a:t> </a:t>
            </a:r>
            <a:r>
              <a:rPr sz="2000" spc="-5" dirty="0">
                <a:solidFill>
                  <a:srgbClr val="FFFFFF"/>
                </a:solidFill>
                <a:latin typeface="Calibri"/>
                <a:cs typeface="Calibri"/>
              </a:rPr>
              <a:t>Violated </a:t>
            </a:r>
            <a:r>
              <a:rPr sz="2000" spc="-15" dirty="0">
                <a:solidFill>
                  <a:srgbClr val="FFFFFF"/>
                </a:solidFill>
                <a:latin typeface="Calibri"/>
                <a:cs typeface="Calibri"/>
              </a:rPr>
              <a:t>someone’s</a:t>
            </a:r>
            <a:r>
              <a:rPr sz="2000" spc="-35" dirty="0">
                <a:solidFill>
                  <a:srgbClr val="FFFFFF"/>
                </a:solidFill>
                <a:latin typeface="Calibri"/>
                <a:cs typeface="Calibri"/>
              </a:rPr>
              <a:t> </a:t>
            </a:r>
            <a:r>
              <a:rPr sz="2000" spc="-5" dirty="0">
                <a:solidFill>
                  <a:srgbClr val="FFFFFF"/>
                </a:solidFill>
                <a:latin typeface="Calibri"/>
                <a:cs typeface="Calibri"/>
              </a:rPr>
              <a:t>Human</a:t>
            </a:r>
            <a:r>
              <a:rPr sz="2000" spc="350" dirty="0">
                <a:solidFill>
                  <a:srgbClr val="FFFFFF"/>
                </a:solidFill>
                <a:latin typeface="Calibri"/>
                <a:cs typeface="Calibri"/>
              </a:rPr>
              <a:t> </a:t>
            </a:r>
            <a:r>
              <a:rPr sz="2000" dirty="0">
                <a:solidFill>
                  <a:srgbClr val="FFFFFF"/>
                </a:solidFill>
                <a:latin typeface="Calibri"/>
                <a:cs typeface="Calibri"/>
              </a:rPr>
              <a:t>and</a:t>
            </a:r>
            <a:r>
              <a:rPr sz="2000" spc="-35" dirty="0">
                <a:solidFill>
                  <a:srgbClr val="FFFFFF"/>
                </a:solidFill>
                <a:latin typeface="Calibri"/>
                <a:cs typeface="Calibri"/>
              </a:rPr>
              <a:t> </a:t>
            </a:r>
            <a:r>
              <a:rPr sz="2000" dirty="0">
                <a:solidFill>
                  <a:srgbClr val="FFFFFF"/>
                </a:solidFill>
                <a:latin typeface="Calibri"/>
                <a:cs typeface="Calibri"/>
              </a:rPr>
              <a:t>Civil</a:t>
            </a:r>
            <a:r>
              <a:rPr sz="2000" spc="-25" dirty="0">
                <a:solidFill>
                  <a:srgbClr val="FFFFFF"/>
                </a:solidFill>
                <a:latin typeface="Calibri"/>
                <a:cs typeface="Calibri"/>
              </a:rPr>
              <a:t> </a:t>
            </a:r>
            <a:r>
              <a:rPr sz="2000" dirty="0">
                <a:solidFill>
                  <a:srgbClr val="FFFFFF"/>
                </a:solidFill>
                <a:latin typeface="Calibri"/>
                <a:cs typeface="Calibri"/>
              </a:rPr>
              <a:t>Rights.</a:t>
            </a:r>
            <a:endParaRPr sz="2000" dirty="0">
              <a:latin typeface="Calibri"/>
              <a:cs typeface="Calibri"/>
            </a:endParaRPr>
          </a:p>
          <a:p>
            <a:pPr marL="299085" indent="-287020">
              <a:spcBef>
                <a:spcPts val="755"/>
              </a:spcBef>
              <a:buFont typeface="Arial"/>
              <a:buChar char="•"/>
              <a:tabLst>
                <a:tab pos="299085" algn="l"/>
                <a:tab pos="299720" algn="l"/>
              </a:tabLst>
            </a:pPr>
            <a:r>
              <a:rPr sz="2000" spc="-10" dirty="0">
                <a:solidFill>
                  <a:srgbClr val="FFFFFF"/>
                </a:solidFill>
                <a:latin typeface="Calibri"/>
                <a:cs typeface="Calibri"/>
              </a:rPr>
              <a:t>Perceived</a:t>
            </a:r>
            <a:r>
              <a:rPr sz="2000" spc="-5" dirty="0">
                <a:solidFill>
                  <a:srgbClr val="FFFFFF"/>
                </a:solidFill>
                <a:latin typeface="Calibri"/>
                <a:cs typeface="Calibri"/>
              </a:rPr>
              <a:t> </a:t>
            </a:r>
            <a:r>
              <a:rPr sz="2000" spc="-10" dirty="0">
                <a:solidFill>
                  <a:srgbClr val="FFFFFF"/>
                </a:solidFill>
                <a:latin typeface="Calibri"/>
                <a:cs typeface="Calibri"/>
              </a:rPr>
              <a:t>Threat</a:t>
            </a:r>
            <a:r>
              <a:rPr sz="2000" spc="-5" dirty="0">
                <a:solidFill>
                  <a:srgbClr val="FFFFFF"/>
                </a:solidFill>
                <a:latin typeface="Calibri"/>
                <a:cs typeface="Calibri"/>
              </a:rPr>
              <a:t> along </a:t>
            </a:r>
            <a:r>
              <a:rPr sz="2000" dirty="0">
                <a:solidFill>
                  <a:srgbClr val="FFFFFF"/>
                </a:solidFill>
                <a:latin typeface="Calibri"/>
                <a:cs typeface="Calibri"/>
              </a:rPr>
              <a:t>with</a:t>
            </a:r>
            <a:r>
              <a:rPr sz="2000" spc="-40" dirty="0">
                <a:solidFill>
                  <a:srgbClr val="FFFFFF"/>
                </a:solidFill>
                <a:latin typeface="Calibri"/>
                <a:cs typeface="Calibri"/>
              </a:rPr>
              <a:t> </a:t>
            </a:r>
            <a:r>
              <a:rPr sz="2000" spc="-60" dirty="0">
                <a:solidFill>
                  <a:srgbClr val="FFFFFF"/>
                </a:solidFill>
                <a:latin typeface="Calibri"/>
                <a:cs typeface="Calibri"/>
              </a:rPr>
              <a:t>D.T.S.</a:t>
            </a:r>
            <a:r>
              <a:rPr sz="2000" spc="-10" dirty="0">
                <a:solidFill>
                  <a:srgbClr val="FFFFFF"/>
                </a:solidFill>
                <a:latin typeface="Calibri"/>
                <a:cs typeface="Calibri"/>
              </a:rPr>
              <a:t> </a:t>
            </a:r>
            <a:r>
              <a:rPr sz="2000" dirty="0">
                <a:solidFill>
                  <a:srgbClr val="FFFFFF"/>
                </a:solidFill>
                <a:latin typeface="Calibri"/>
                <a:cs typeface="Calibri"/>
              </a:rPr>
              <a:t>&amp;</a:t>
            </a:r>
            <a:r>
              <a:rPr sz="2000" spc="5" dirty="0">
                <a:solidFill>
                  <a:srgbClr val="FFFFFF"/>
                </a:solidFill>
                <a:latin typeface="Calibri"/>
                <a:cs typeface="Calibri"/>
              </a:rPr>
              <a:t> </a:t>
            </a:r>
            <a:r>
              <a:rPr sz="2000" spc="-65" dirty="0">
                <a:solidFill>
                  <a:srgbClr val="FFFFFF"/>
                </a:solidFill>
                <a:latin typeface="Calibri"/>
                <a:cs typeface="Calibri"/>
              </a:rPr>
              <a:t>D.T.O.</a:t>
            </a:r>
            <a:r>
              <a:rPr sz="2000" spc="-10" dirty="0">
                <a:solidFill>
                  <a:srgbClr val="FFFFFF"/>
                </a:solidFill>
                <a:latin typeface="Calibri"/>
                <a:cs typeface="Calibri"/>
              </a:rPr>
              <a:t> </a:t>
            </a:r>
            <a:r>
              <a:rPr sz="2000" dirty="0">
                <a:solidFill>
                  <a:srgbClr val="FFFFFF"/>
                </a:solidFill>
                <a:latin typeface="Calibri"/>
                <a:cs typeface="Calibri"/>
              </a:rPr>
              <a:t>is one</a:t>
            </a:r>
            <a:r>
              <a:rPr sz="2000" spc="-5" dirty="0">
                <a:solidFill>
                  <a:srgbClr val="FFFFFF"/>
                </a:solidFill>
                <a:latin typeface="Calibri"/>
                <a:cs typeface="Calibri"/>
              </a:rPr>
              <a:t> of</a:t>
            </a:r>
            <a:r>
              <a:rPr sz="2000" spc="10" dirty="0">
                <a:solidFill>
                  <a:srgbClr val="FFFFFF"/>
                </a:solidFill>
                <a:latin typeface="Calibri"/>
                <a:cs typeface="Calibri"/>
              </a:rPr>
              <a:t> </a:t>
            </a:r>
            <a:r>
              <a:rPr sz="2000" dirty="0">
                <a:solidFill>
                  <a:srgbClr val="FFFFFF"/>
                </a:solidFill>
                <a:latin typeface="Calibri"/>
                <a:cs typeface="Calibri"/>
              </a:rPr>
              <a:t>the</a:t>
            </a:r>
            <a:r>
              <a:rPr sz="2000" spc="-5" dirty="0">
                <a:solidFill>
                  <a:srgbClr val="FFFFFF"/>
                </a:solidFill>
                <a:latin typeface="Calibri"/>
                <a:cs typeface="Calibri"/>
              </a:rPr>
              <a:t> largest</a:t>
            </a:r>
            <a:r>
              <a:rPr sz="2000" spc="-30" dirty="0">
                <a:solidFill>
                  <a:srgbClr val="FFFFFF"/>
                </a:solidFill>
                <a:latin typeface="Calibri"/>
                <a:cs typeface="Calibri"/>
              </a:rPr>
              <a:t> </a:t>
            </a:r>
            <a:r>
              <a:rPr sz="2000" spc="-5" dirty="0">
                <a:solidFill>
                  <a:srgbClr val="FFFFFF"/>
                </a:solidFill>
                <a:latin typeface="Calibri"/>
                <a:cs typeface="Calibri"/>
              </a:rPr>
              <a:t>Grey Areas</a:t>
            </a:r>
            <a:r>
              <a:rPr sz="2000" dirty="0">
                <a:solidFill>
                  <a:srgbClr val="FFFFFF"/>
                </a:solidFill>
                <a:latin typeface="Calibri"/>
                <a:cs typeface="Calibri"/>
              </a:rPr>
              <a:t> in</a:t>
            </a:r>
            <a:r>
              <a:rPr sz="2000" spc="-10" dirty="0">
                <a:solidFill>
                  <a:srgbClr val="FFFFFF"/>
                </a:solidFill>
                <a:latin typeface="Calibri"/>
                <a:cs typeface="Calibri"/>
              </a:rPr>
              <a:t> </a:t>
            </a:r>
            <a:r>
              <a:rPr sz="2000" dirty="0">
                <a:solidFill>
                  <a:srgbClr val="FFFFFF"/>
                </a:solidFill>
                <a:latin typeface="Calibri"/>
                <a:cs typeface="Calibri"/>
              </a:rPr>
              <a:t>our</a:t>
            </a:r>
            <a:r>
              <a:rPr sz="2000" spc="-5" dirty="0">
                <a:solidFill>
                  <a:srgbClr val="FFFFFF"/>
                </a:solidFill>
                <a:latin typeface="Calibri"/>
                <a:cs typeface="Calibri"/>
              </a:rPr>
              <a:t> field</a:t>
            </a:r>
            <a:r>
              <a:rPr sz="2000" spc="-10" dirty="0">
                <a:solidFill>
                  <a:srgbClr val="FFFFFF"/>
                </a:solidFill>
                <a:latin typeface="Calibri"/>
                <a:cs typeface="Calibri"/>
              </a:rPr>
              <a:t> </a:t>
            </a:r>
            <a:r>
              <a:rPr sz="2000" dirty="0">
                <a:solidFill>
                  <a:srgbClr val="FFFFFF"/>
                </a:solidFill>
                <a:latin typeface="Calibri"/>
                <a:cs typeface="Calibri"/>
              </a:rPr>
              <a:t>and</a:t>
            </a:r>
            <a:r>
              <a:rPr sz="2000" spc="320" dirty="0">
                <a:solidFill>
                  <a:srgbClr val="FFFFFF"/>
                </a:solidFill>
                <a:latin typeface="Calibri"/>
                <a:cs typeface="Calibri"/>
              </a:rPr>
              <a:t> </a:t>
            </a:r>
            <a:r>
              <a:rPr sz="2000" dirty="0">
                <a:solidFill>
                  <a:srgbClr val="FFFFFF"/>
                </a:solidFill>
                <a:latin typeface="Calibri"/>
                <a:cs typeface="Calibri"/>
              </a:rPr>
              <a:t>the</a:t>
            </a:r>
            <a:r>
              <a:rPr sz="2000" spc="-5" dirty="0">
                <a:solidFill>
                  <a:srgbClr val="FFFFFF"/>
                </a:solidFill>
                <a:latin typeface="Calibri"/>
                <a:cs typeface="Calibri"/>
              </a:rPr>
              <a:t> </a:t>
            </a:r>
            <a:r>
              <a:rPr sz="2000" spc="-10" dirty="0">
                <a:solidFill>
                  <a:srgbClr val="FFFFFF"/>
                </a:solidFill>
                <a:latin typeface="Calibri"/>
                <a:cs typeface="Calibri"/>
              </a:rPr>
              <a:t>most</a:t>
            </a:r>
            <a:r>
              <a:rPr lang="en-US" sz="2000" dirty="0">
                <a:latin typeface="Calibri"/>
                <a:cs typeface="Calibri"/>
              </a:rPr>
              <a:t> </a:t>
            </a:r>
            <a:r>
              <a:rPr sz="2000" spc="-5" dirty="0">
                <a:solidFill>
                  <a:srgbClr val="FFFFFF"/>
                </a:solidFill>
                <a:latin typeface="Calibri"/>
                <a:cs typeface="Calibri"/>
              </a:rPr>
              <a:t>Dangerous.</a:t>
            </a:r>
            <a:r>
              <a:rPr sz="2000" spc="-35" dirty="0">
                <a:solidFill>
                  <a:srgbClr val="FFFFFF"/>
                </a:solidFill>
                <a:latin typeface="Calibri"/>
                <a:cs typeface="Calibri"/>
              </a:rPr>
              <a:t> </a:t>
            </a:r>
            <a:r>
              <a:rPr sz="2000" spc="-10" dirty="0">
                <a:solidFill>
                  <a:srgbClr val="FFFFFF"/>
                </a:solidFill>
                <a:latin typeface="Calibri"/>
                <a:cs typeface="Calibri"/>
              </a:rPr>
              <a:t>Everyone</a:t>
            </a:r>
            <a:r>
              <a:rPr sz="2000" spc="-20" dirty="0">
                <a:solidFill>
                  <a:srgbClr val="FFFFFF"/>
                </a:solidFill>
                <a:latin typeface="Calibri"/>
                <a:cs typeface="Calibri"/>
              </a:rPr>
              <a:t> </a:t>
            </a:r>
            <a:r>
              <a:rPr sz="2000" dirty="0">
                <a:solidFill>
                  <a:srgbClr val="FFFFFF"/>
                </a:solidFill>
                <a:latin typeface="Calibri"/>
                <a:cs typeface="Calibri"/>
              </a:rPr>
              <a:t>has</a:t>
            </a:r>
            <a:r>
              <a:rPr sz="2000" spc="-15" dirty="0">
                <a:solidFill>
                  <a:srgbClr val="FFFFFF"/>
                </a:solidFill>
                <a:latin typeface="Calibri"/>
                <a:cs typeface="Calibri"/>
              </a:rPr>
              <a:t> </a:t>
            </a:r>
            <a:r>
              <a:rPr sz="2000" dirty="0">
                <a:solidFill>
                  <a:srgbClr val="FFFFFF"/>
                </a:solidFill>
                <a:latin typeface="Calibri"/>
                <a:cs typeface="Calibri"/>
              </a:rPr>
              <a:t>a</a:t>
            </a:r>
            <a:r>
              <a:rPr sz="2000" spc="10" dirty="0">
                <a:solidFill>
                  <a:srgbClr val="FFFFFF"/>
                </a:solidFill>
                <a:latin typeface="Calibri"/>
                <a:cs typeface="Calibri"/>
              </a:rPr>
              <a:t> </a:t>
            </a:r>
            <a:r>
              <a:rPr sz="2000" spc="-10" dirty="0">
                <a:solidFill>
                  <a:srgbClr val="FFFFFF"/>
                </a:solidFill>
                <a:latin typeface="Calibri"/>
                <a:cs typeface="Calibri"/>
              </a:rPr>
              <a:t>Different</a:t>
            </a:r>
            <a:r>
              <a:rPr sz="2000" dirty="0">
                <a:solidFill>
                  <a:srgbClr val="FFFFFF"/>
                </a:solidFill>
                <a:latin typeface="Calibri"/>
                <a:cs typeface="Calibri"/>
              </a:rPr>
              <a:t> </a:t>
            </a:r>
            <a:r>
              <a:rPr sz="2000" spc="-5" dirty="0">
                <a:solidFill>
                  <a:srgbClr val="FFFFFF"/>
                </a:solidFill>
                <a:latin typeface="Calibri"/>
                <a:cs typeface="Calibri"/>
              </a:rPr>
              <a:t>Perception</a:t>
            </a:r>
            <a:r>
              <a:rPr sz="2000" spc="-25" dirty="0">
                <a:solidFill>
                  <a:srgbClr val="FFFFFF"/>
                </a:solidFill>
                <a:latin typeface="Calibri"/>
                <a:cs typeface="Calibri"/>
              </a:rPr>
              <a:t> </a:t>
            </a:r>
            <a:r>
              <a:rPr sz="2000" dirty="0">
                <a:solidFill>
                  <a:srgbClr val="FFFFFF"/>
                </a:solidFill>
                <a:latin typeface="Calibri"/>
                <a:cs typeface="Calibri"/>
              </a:rPr>
              <a:t>of</a:t>
            </a:r>
            <a:r>
              <a:rPr sz="2000" spc="15" dirty="0">
                <a:solidFill>
                  <a:srgbClr val="FFFFFF"/>
                </a:solidFill>
                <a:latin typeface="Calibri"/>
                <a:cs typeface="Calibri"/>
              </a:rPr>
              <a:t> </a:t>
            </a:r>
            <a:r>
              <a:rPr sz="2000" spc="-5" dirty="0">
                <a:solidFill>
                  <a:srgbClr val="FFFFFF"/>
                </a:solidFill>
                <a:latin typeface="Calibri"/>
                <a:cs typeface="Calibri"/>
              </a:rPr>
              <a:t>Threat</a:t>
            </a:r>
            <a:r>
              <a:rPr sz="2000" spc="-25" dirty="0">
                <a:solidFill>
                  <a:srgbClr val="FFFFFF"/>
                </a:solidFill>
                <a:latin typeface="Calibri"/>
                <a:cs typeface="Calibri"/>
              </a:rPr>
              <a:t> </a:t>
            </a:r>
            <a:r>
              <a:rPr sz="2000" dirty="0">
                <a:solidFill>
                  <a:srgbClr val="FFFFFF"/>
                </a:solidFill>
                <a:latin typeface="Calibri"/>
                <a:cs typeface="Calibri"/>
              </a:rPr>
              <a:t>and</a:t>
            </a:r>
            <a:r>
              <a:rPr sz="2000" spc="-15" dirty="0">
                <a:solidFill>
                  <a:srgbClr val="FFFFFF"/>
                </a:solidFill>
                <a:latin typeface="Calibri"/>
                <a:cs typeface="Calibri"/>
              </a:rPr>
              <a:t> </a:t>
            </a:r>
            <a:r>
              <a:rPr sz="2000" dirty="0">
                <a:solidFill>
                  <a:srgbClr val="FFFFFF"/>
                </a:solidFill>
                <a:latin typeface="Calibri"/>
                <a:cs typeface="Calibri"/>
              </a:rPr>
              <a:t>that </a:t>
            </a:r>
            <a:r>
              <a:rPr sz="2000" spc="-5" dirty="0">
                <a:solidFill>
                  <a:srgbClr val="FFFFFF"/>
                </a:solidFill>
                <a:latin typeface="Calibri"/>
                <a:cs typeface="Calibri"/>
              </a:rPr>
              <a:t>leaves</a:t>
            </a:r>
            <a:r>
              <a:rPr sz="2000" spc="10" dirty="0">
                <a:solidFill>
                  <a:srgbClr val="FFFFFF"/>
                </a:solidFill>
                <a:latin typeface="Calibri"/>
                <a:cs typeface="Calibri"/>
              </a:rPr>
              <a:t> </a:t>
            </a:r>
            <a:r>
              <a:rPr sz="2000" spc="-10" dirty="0">
                <a:solidFill>
                  <a:srgbClr val="FFFFFF"/>
                </a:solidFill>
                <a:latin typeface="Calibri"/>
                <a:cs typeface="Calibri"/>
              </a:rPr>
              <a:t>Everything</a:t>
            </a:r>
            <a:r>
              <a:rPr sz="2000" spc="-25" dirty="0">
                <a:solidFill>
                  <a:srgbClr val="FFFFFF"/>
                </a:solidFill>
                <a:latin typeface="Calibri"/>
                <a:cs typeface="Calibri"/>
              </a:rPr>
              <a:t> </a:t>
            </a:r>
            <a:r>
              <a:rPr sz="2000" dirty="0">
                <a:solidFill>
                  <a:srgbClr val="FFFFFF"/>
                </a:solidFill>
                <a:latin typeface="Calibri"/>
                <a:cs typeface="Calibri"/>
              </a:rPr>
              <a:t>up</a:t>
            </a:r>
            <a:r>
              <a:rPr sz="2000" spc="-15" dirty="0">
                <a:solidFill>
                  <a:srgbClr val="FFFFFF"/>
                </a:solidFill>
                <a:latin typeface="Calibri"/>
                <a:cs typeface="Calibri"/>
              </a:rPr>
              <a:t> for</a:t>
            </a:r>
            <a:r>
              <a:rPr sz="2000" spc="315" dirty="0">
                <a:solidFill>
                  <a:srgbClr val="FFFFFF"/>
                </a:solidFill>
                <a:latin typeface="Calibri"/>
                <a:cs typeface="Calibri"/>
              </a:rPr>
              <a:t> </a:t>
            </a:r>
            <a:r>
              <a:rPr sz="2000" spc="-10" dirty="0">
                <a:solidFill>
                  <a:srgbClr val="FFFFFF"/>
                </a:solidFill>
                <a:latin typeface="Calibri"/>
                <a:cs typeface="Calibri"/>
              </a:rPr>
              <a:t>Interpretation.</a:t>
            </a:r>
            <a:endParaRPr sz="2000" dirty="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3568065" cy="574040"/>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Calibri Light"/>
                <a:cs typeface="Calibri Light"/>
              </a:rPr>
              <a:t>PERCEIVED</a:t>
            </a:r>
            <a:r>
              <a:rPr sz="3600" b="0" spc="-60" dirty="0">
                <a:latin typeface="Calibri Light"/>
                <a:cs typeface="Calibri Light"/>
              </a:rPr>
              <a:t> </a:t>
            </a:r>
            <a:r>
              <a:rPr sz="3600" b="0" spc="-55" dirty="0">
                <a:latin typeface="Calibri Light"/>
                <a:cs typeface="Calibri Light"/>
              </a:rPr>
              <a:t>THREAT</a:t>
            </a:r>
            <a:endParaRPr sz="3600">
              <a:latin typeface="Calibri Light"/>
              <a:cs typeface="Calibri Light"/>
            </a:endParaRPr>
          </a:p>
        </p:txBody>
      </p:sp>
      <p:sp>
        <p:nvSpPr>
          <p:cNvPr id="3" name="object 3"/>
          <p:cNvSpPr txBox="1"/>
          <p:nvPr/>
        </p:nvSpPr>
        <p:spPr>
          <a:xfrm>
            <a:off x="764541" y="2261743"/>
            <a:ext cx="5331460" cy="3863878"/>
          </a:xfrm>
          <a:prstGeom prst="rect">
            <a:avLst/>
          </a:prstGeom>
        </p:spPr>
        <p:txBody>
          <a:bodyPr vert="horz" wrap="square" lIns="0" tIns="41910" rIns="0" bIns="0" rtlCol="0">
            <a:spAutoFit/>
          </a:bodyPr>
          <a:lstStyle/>
          <a:p>
            <a:pPr marL="299085" indent="-287020">
              <a:spcBef>
                <a:spcPts val="810"/>
              </a:spcBef>
              <a:buFont typeface="Arial"/>
              <a:buChar char="•"/>
              <a:tabLst>
                <a:tab pos="299085" algn="l"/>
                <a:tab pos="299720" algn="l"/>
              </a:tabLst>
            </a:pPr>
            <a:r>
              <a:rPr sz="2400" dirty="0">
                <a:solidFill>
                  <a:srgbClr val="FFFFFF"/>
                </a:solidFill>
                <a:latin typeface="Calibri"/>
                <a:cs typeface="Calibri"/>
              </a:rPr>
              <a:t>If</a:t>
            </a:r>
            <a:r>
              <a:rPr sz="2400" spc="5" dirty="0">
                <a:solidFill>
                  <a:srgbClr val="FFFFFF"/>
                </a:solidFill>
                <a:latin typeface="Calibri"/>
                <a:cs typeface="Calibri"/>
              </a:rPr>
              <a:t> </a:t>
            </a:r>
            <a:r>
              <a:rPr sz="2400" dirty="0">
                <a:solidFill>
                  <a:srgbClr val="FFFFFF"/>
                </a:solidFill>
                <a:latin typeface="Calibri"/>
                <a:cs typeface="Calibri"/>
              </a:rPr>
              <a:t>one</a:t>
            </a:r>
            <a:r>
              <a:rPr sz="2400" spc="10" dirty="0">
                <a:solidFill>
                  <a:srgbClr val="FFFFFF"/>
                </a:solidFill>
                <a:latin typeface="Calibri"/>
                <a:cs typeface="Calibri"/>
              </a:rPr>
              <a:t> </a:t>
            </a:r>
            <a:r>
              <a:rPr sz="2400" spc="-5" dirty="0">
                <a:solidFill>
                  <a:srgbClr val="FFFFFF"/>
                </a:solidFill>
                <a:latin typeface="Calibri"/>
                <a:cs typeface="Calibri"/>
              </a:rPr>
              <a:t>person</a:t>
            </a:r>
            <a:r>
              <a:rPr sz="2400" spc="-40" dirty="0">
                <a:solidFill>
                  <a:srgbClr val="FFFFFF"/>
                </a:solidFill>
                <a:latin typeface="Calibri"/>
                <a:cs typeface="Calibri"/>
              </a:rPr>
              <a:t> </a:t>
            </a:r>
            <a:r>
              <a:rPr sz="2400" spc="-10" dirty="0">
                <a:solidFill>
                  <a:srgbClr val="FFFFFF"/>
                </a:solidFill>
                <a:latin typeface="Calibri"/>
                <a:cs typeface="Calibri"/>
              </a:rPr>
              <a:t>makes</a:t>
            </a:r>
            <a:r>
              <a:rPr sz="2400" spc="15" dirty="0">
                <a:solidFill>
                  <a:srgbClr val="FFFFFF"/>
                </a:solidFill>
                <a:latin typeface="Calibri"/>
                <a:cs typeface="Calibri"/>
              </a:rPr>
              <a:t> </a:t>
            </a:r>
            <a:r>
              <a:rPr sz="2400" spc="5" dirty="0">
                <a:solidFill>
                  <a:srgbClr val="FFFFFF"/>
                </a:solidFill>
                <a:latin typeface="Calibri"/>
                <a:cs typeface="Calibri"/>
              </a:rPr>
              <a:t>the</a:t>
            </a:r>
            <a:r>
              <a:rPr sz="2400" spc="-5" dirty="0">
                <a:solidFill>
                  <a:srgbClr val="FFFFFF"/>
                </a:solidFill>
                <a:latin typeface="Calibri"/>
                <a:cs typeface="Calibri"/>
              </a:rPr>
              <a:t> </a:t>
            </a:r>
            <a:r>
              <a:rPr sz="2400" dirty="0">
                <a:solidFill>
                  <a:srgbClr val="FFFFFF"/>
                </a:solidFill>
                <a:latin typeface="Calibri"/>
                <a:cs typeface="Calibri"/>
              </a:rPr>
              <a:t>decision</a:t>
            </a:r>
            <a:r>
              <a:rPr sz="2400" spc="-40" dirty="0">
                <a:solidFill>
                  <a:srgbClr val="FFFFFF"/>
                </a:solidFill>
                <a:latin typeface="Calibri"/>
                <a:cs typeface="Calibri"/>
              </a:rPr>
              <a:t> </a:t>
            </a:r>
            <a:r>
              <a:rPr sz="2400" dirty="0">
                <a:solidFill>
                  <a:srgbClr val="FFFFFF"/>
                </a:solidFill>
                <a:latin typeface="Calibri"/>
                <a:cs typeface="Calibri"/>
              </a:rPr>
              <a:t>whether</a:t>
            </a:r>
            <a:r>
              <a:rPr sz="2400" spc="-30" dirty="0">
                <a:solidFill>
                  <a:srgbClr val="FFFFFF"/>
                </a:solidFill>
                <a:latin typeface="Calibri"/>
                <a:cs typeface="Calibri"/>
              </a:rPr>
              <a:t> </a:t>
            </a:r>
            <a:r>
              <a:rPr sz="2400" spc="-5" dirty="0">
                <a:solidFill>
                  <a:srgbClr val="FFFFFF"/>
                </a:solidFill>
                <a:latin typeface="Calibri"/>
                <a:cs typeface="Calibri"/>
              </a:rPr>
              <a:t>to</a:t>
            </a:r>
            <a:r>
              <a:rPr sz="2400" dirty="0">
                <a:solidFill>
                  <a:srgbClr val="FFFFFF"/>
                </a:solidFill>
                <a:latin typeface="Calibri"/>
                <a:cs typeface="Calibri"/>
              </a:rPr>
              <a:t> </a:t>
            </a:r>
            <a:r>
              <a:rPr sz="2400" spc="-20" dirty="0">
                <a:solidFill>
                  <a:srgbClr val="FFFFFF"/>
                </a:solidFill>
                <a:latin typeface="Calibri"/>
                <a:cs typeface="Calibri"/>
              </a:rPr>
              <a:t>take</a:t>
            </a:r>
            <a:r>
              <a:rPr sz="2400" spc="10" dirty="0">
                <a:solidFill>
                  <a:srgbClr val="FFFFFF"/>
                </a:solidFill>
                <a:latin typeface="Calibri"/>
                <a:cs typeface="Calibri"/>
              </a:rPr>
              <a:t> </a:t>
            </a:r>
            <a:r>
              <a:rPr sz="2400" dirty="0">
                <a:solidFill>
                  <a:srgbClr val="FFFFFF"/>
                </a:solidFill>
                <a:latin typeface="Calibri"/>
                <a:cs typeface="Calibri"/>
              </a:rPr>
              <a:t>an</a:t>
            </a:r>
            <a:r>
              <a:rPr sz="2400" spc="-5" dirty="0">
                <a:solidFill>
                  <a:srgbClr val="FFFFFF"/>
                </a:solidFill>
                <a:latin typeface="Calibri"/>
                <a:cs typeface="Calibri"/>
              </a:rPr>
              <a:t> individual</a:t>
            </a:r>
            <a:r>
              <a:rPr sz="2400" spc="5" dirty="0">
                <a:solidFill>
                  <a:srgbClr val="FFFFFF"/>
                </a:solidFill>
                <a:latin typeface="Calibri"/>
                <a:cs typeface="Calibri"/>
              </a:rPr>
              <a:t> </a:t>
            </a:r>
            <a:r>
              <a:rPr sz="2400" spc="-5" dirty="0">
                <a:solidFill>
                  <a:srgbClr val="FFFFFF"/>
                </a:solidFill>
                <a:latin typeface="Calibri"/>
                <a:cs typeface="Calibri"/>
              </a:rPr>
              <a:t>down,</a:t>
            </a:r>
            <a:r>
              <a:rPr sz="2400" spc="-30" dirty="0">
                <a:solidFill>
                  <a:srgbClr val="FFFFFF"/>
                </a:solidFill>
                <a:latin typeface="Calibri"/>
                <a:cs typeface="Calibri"/>
              </a:rPr>
              <a:t> </a:t>
            </a:r>
            <a:r>
              <a:rPr sz="2400" spc="-5" dirty="0">
                <a:solidFill>
                  <a:srgbClr val="FFFFFF"/>
                </a:solidFill>
                <a:latin typeface="Calibri"/>
                <a:cs typeface="Calibri"/>
              </a:rPr>
              <a:t>or</a:t>
            </a:r>
            <a:r>
              <a:rPr sz="2400" spc="5" dirty="0">
                <a:solidFill>
                  <a:srgbClr val="FFFFFF"/>
                </a:solidFill>
                <a:latin typeface="Calibri"/>
                <a:cs typeface="Calibri"/>
              </a:rPr>
              <a:t> </a:t>
            </a:r>
            <a:r>
              <a:rPr sz="2400" spc="-5" dirty="0">
                <a:solidFill>
                  <a:srgbClr val="FFFFFF"/>
                </a:solidFill>
                <a:latin typeface="Calibri"/>
                <a:cs typeface="Calibri"/>
              </a:rPr>
              <a:t>intervenes</a:t>
            </a:r>
            <a:r>
              <a:rPr sz="2400" dirty="0">
                <a:solidFill>
                  <a:srgbClr val="FFFFFF"/>
                </a:solidFill>
                <a:latin typeface="Calibri"/>
                <a:cs typeface="Calibri"/>
              </a:rPr>
              <a:t> </a:t>
            </a:r>
            <a:r>
              <a:rPr sz="2400" spc="-5" dirty="0">
                <a:solidFill>
                  <a:srgbClr val="FFFFFF"/>
                </a:solidFill>
                <a:latin typeface="Calibri"/>
                <a:cs typeface="Calibri"/>
              </a:rPr>
              <a:t>either</a:t>
            </a:r>
            <a:r>
              <a:rPr sz="2400" spc="5" dirty="0">
                <a:solidFill>
                  <a:srgbClr val="FFFFFF"/>
                </a:solidFill>
                <a:latin typeface="Calibri"/>
                <a:cs typeface="Calibri"/>
              </a:rPr>
              <a:t> </a:t>
            </a:r>
            <a:r>
              <a:rPr sz="2400" spc="-5" dirty="0">
                <a:solidFill>
                  <a:srgbClr val="FFFFFF"/>
                </a:solidFill>
                <a:latin typeface="Calibri"/>
                <a:cs typeface="Calibri"/>
              </a:rPr>
              <a:t>verbally</a:t>
            </a:r>
            <a:r>
              <a:rPr sz="2400" spc="-25" dirty="0">
                <a:solidFill>
                  <a:srgbClr val="FFFFFF"/>
                </a:solidFill>
                <a:latin typeface="Calibri"/>
                <a:cs typeface="Calibri"/>
              </a:rPr>
              <a:t> </a:t>
            </a:r>
            <a:r>
              <a:rPr sz="2400" spc="-5" dirty="0">
                <a:solidFill>
                  <a:srgbClr val="FFFFFF"/>
                </a:solidFill>
                <a:latin typeface="Calibri"/>
                <a:cs typeface="Calibri"/>
              </a:rPr>
              <a:t>or</a:t>
            </a:r>
            <a:endParaRPr sz="2400" dirty="0">
              <a:latin typeface="Calibri"/>
              <a:cs typeface="Calibri"/>
            </a:endParaRPr>
          </a:p>
          <a:p>
            <a:pPr marL="299085"/>
            <a:r>
              <a:rPr sz="2400" spc="-15" dirty="0">
                <a:solidFill>
                  <a:srgbClr val="FFFFFF"/>
                </a:solidFill>
                <a:latin typeface="Calibri"/>
                <a:cs typeface="Calibri"/>
              </a:rPr>
              <a:t>physically,</a:t>
            </a:r>
            <a:r>
              <a:rPr sz="2400" spc="-30" dirty="0">
                <a:solidFill>
                  <a:srgbClr val="FFFFFF"/>
                </a:solidFill>
                <a:latin typeface="Calibri"/>
                <a:cs typeface="Calibri"/>
              </a:rPr>
              <a:t> </a:t>
            </a:r>
            <a:r>
              <a:rPr sz="2400" spc="-20" dirty="0">
                <a:solidFill>
                  <a:srgbClr val="FFFFFF"/>
                </a:solidFill>
                <a:latin typeface="Calibri"/>
                <a:cs typeface="Calibri"/>
              </a:rPr>
              <a:t>there’s</a:t>
            </a:r>
            <a:r>
              <a:rPr sz="2400" spc="-15" dirty="0">
                <a:solidFill>
                  <a:srgbClr val="FFFFFF"/>
                </a:solidFill>
                <a:latin typeface="Calibri"/>
                <a:cs typeface="Calibri"/>
              </a:rPr>
              <a:t> </a:t>
            </a:r>
            <a:r>
              <a:rPr sz="2400" dirty="0">
                <a:solidFill>
                  <a:srgbClr val="FFFFFF"/>
                </a:solidFill>
                <a:latin typeface="Calibri"/>
                <a:cs typeface="Calibri"/>
              </a:rPr>
              <a:t>less</a:t>
            </a:r>
            <a:r>
              <a:rPr sz="2400" spc="-10" dirty="0">
                <a:solidFill>
                  <a:srgbClr val="FFFFFF"/>
                </a:solidFill>
                <a:latin typeface="Calibri"/>
                <a:cs typeface="Calibri"/>
              </a:rPr>
              <a:t> </a:t>
            </a:r>
            <a:r>
              <a:rPr sz="2400" dirty="0">
                <a:solidFill>
                  <a:srgbClr val="FFFFFF"/>
                </a:solidFill>
                <a:latin typeface="Calibri"/>
                <a:cs typeface="Calibri"/>
              </a:rPr>
              <a:t>than</a:t>
            </a:r>
            <a:r>
              <a:rPr sz="2400" spc="-25" dirty="0">
                <a:solidFill>
                  <a:srgbClr val="FFFFFF"/>
                </a:solidFill>
                <a:latin typeface="Calibri"/>
                <a:cs typeface="Calibri"/>
              </a:rPr>
              <a:t> </a:t>
            </a:r>
            <a:r>
              <a:rPr sz="2400" dirty="0">
                <a:solidFill>
                  <a:srgbClr val="FFFFFF"/>
                </a:solidFill>
                <a:latin typeface="Calibri"/>
                <a:cs typeface="Calibri"/>
              </a:rPr>
              <a:t>a</a:t>
            </a:r>
            <a:r>
              <a:rPr sz="2400" spc="10" dirty="0">
                <a:solidFill>
                  <a:srgbClr val="FFFFFF"/>
                </a:solidFill>
                <a:latin typeface="Calibri"/>
                <a:cs typeface="Calibri"/>
              </a:rPr>
              <a:t> </a:t>
            </a:r>
            <a:r>
              <a:rPr sz="2400" dirty="0">
                <a:solidFill>
                  <a:srgbClr val="FFFFFF"/>
                </a:solidFill>
                <a:latin typeface="Calibri"/>
                <a:cs typeface="Calibri"/>
              </a:rPr>
              <a:t>50/50</a:t>
            </a:r>
            <a:r>
              <a:rPr sz="2400" spc="5" dirty="0">
                <a:solidFill>
                  <a:srgbClr val="FFFFFF"/>
                </a:solidFill>
                <a:latin typeface="Calibri"/>
                <a:cs typeface="Calibri"/>
              </a:rPr>
              <a:t> </a:t>
            </a:r>
            <a:r>
              <a:rPr sz="2400" dirty="0">
                <a:solidFill>
                  <a:srgbClr val="FFFFFF"/>
                </a:solidFill>
                <a:latin typeface="Calibri"/>
                <a:cs typeface="Calibri"/>
              </a:rPr>
              <a:t>chance </a:t>
            </a:r>
            <a:r>
              <a:rPr sz="2400" spc="-5" dirty="0">
                <a:solidFill>
                  <a:srgbClr val="FFFFFF"/>
                </a:solidFill>
                <a:latin typeface="Calibri"/>
                <a:cs typeface="Calibri"/>
              </a:rPr>
              <a:t>that</a:t>
            </a:r>
            <a:r>
              <a:rPr sz="2400" spc="-20" dirty="0">
                <a:solidFill>
                  <a:srgbClr val="FFFFFF"/>
                </a:solidFill>
                <a:latin typeface="Calibri"/>
                <a:cs typeface="Calibri"/>
              </a:rPr>
              <a:t> </a:t>
            </a:r>
            <a:r>
              <a:rPr sz="2400" dirty="0">
                <a:solidFill>
                  <a:srgbClr val="FFFFFF"/>
                </a:solidFill>
                <a:latin typeface="Calibri"/>
                <a:cs typeface="Calibri"/>
              </a:rPr>
              <a:t>it</a:t>
            </a:r>
            <a:r>
              <a:rPr sz="2400" spc="15" dirty="0">
                <a:solidFill>
                  <a:srgbClr val="FFFFFF"/>
                </a:solidFill>
                <a:latin typeface="Calibri"/>
                <a:cs typeface="Calibri"/>
              </a:rPr>
              <a:t> </a:t>
            </a:r>
            <a:r>
              <a:rPr sz="2400" dirty="0">
                <a:solidFill>
                  <a:srgbClr val="FFFFFF"/>
                </a:solidFill>
                <a:latin typeface="Calibri"/>
                <a:cs typeface="Calibri"/>
              </a:rPr>
              <a:t>will</a:t>
            </a:r>
            <a:r>
              <a:rPr sz="2400" spc="-25" dirty="0">
                <a:solidFill>
                  <a:srgbClr val="FFFFFF"/>
                </a:solidFill>
                <a:latin typeface="Calibri"/>
                <a:cs typeface="Calibri"/>
              </a:rPr>
              <a:t> </a:t>
            </a:r>
            <a:r>
              <a:rPr sz="2400" dirty="0">
                <a:solidFill>
                  <a:srgbClr val="FFFFFF"/>
                </a:solidFill>
                <a:latin typeface="Calibri"/>
                <a:cs typeface="Calibri"/>
              </a:rPr>
              <a:t>be the</a:t>
            </a:r>
            <a:r>
              <a:rPr sz="2400" spc="-5" dirty="0">
                <a:solidFill>
                  <a:srgbClr val="FFFFFF"/>
                </a:solidFill>
                <a:latin typeface="Calibri"/>
                <a:cs typeface="Calibri"/>
              </a:rPr>
              <a:t> </a:t>
            </a:r>
            <a:r>
              <a:rPr sz="2400" dirty="0">
                <a:solidFill>
                  <a:srgbClr val="FFFFFF"/>
                </a:solidFill>
                <a:latin typeface="Calibri"/>
                <a:cs typeface="Calibri"/>
              </a:rPr>
              <a:t>right</a:t>
            </a:r>
            <a:r>
              <a:rPr sz="2400" spc="-30" dirty="0">
                <a:solidFill>
                  <a:srgbClr val="FFFFFF"/>
                </a:solidFill>
                <a:latin typeface="Calibri"/>
                <a:cs typeface="Calibri"/>
              </a:rPr>
              <a:t> </a:t>
            </a:r>
            <a:r>
              <a:rPr sz="2400" dirty="0">
                <a:solidFill>
                  <a:srgbClr val="FFFFFF"/>
                </a:solidFill>
                <a:latin typeface="Calibri"/>
                <a:cs typeface="Calibri"/>
              </a:rPr>
              <a:t>decision,</a:t>
            </a:r>
            <a:r>
              <a:rPr sz="2400" spc="-35" dirty="0">
                <a:solidFill>
                  <a:srgbClr val="FFFFFF"/>
                </a:solidFill>
                <a:latin typeface="Calibri"/>
                <a:cs typeface="Calibri"/>
              </a:rPr>
              <a:t> </a:t>
            </a:r>
            <a:r>
              <a:rPr sz="2400" spc="-5" dirty="0">
                <a:solidFill>
                  <a:srgbClr val="FFFFFF"/>
                </a:solidFill>
                <a:latin typeface="Calibri"/>
                <a:cs typeface="Calibri"/>
              </a:rPr>
              <a:t>or</a:t>
            </a:r>
            <a:r>
              <a:rPr sz="2400" spc="5" dirty="0">
                <a:solidFill>
                  <a:srgbClr val="FFFFFF"/>
                </a:solidFill>
                <a:latin typeface="Calibri"/>
                <a:cs typeface="Calibri"/>
              </a:rPr>
              <a:t> </a:t>
            </a:r>
            <a:r>
              <a:rPr sz="2400" spc="-5" dirty="0">
                <a:solidFill>
                  <a:srgbClr val="FFFFFF"/>
                </a:solidFill>
                <a:latin typeface="Calibri"/>
                <a:cs typeface="Calibri"/>
              </a:rPr>
              <a:t>that</a:t>
            </a:r>
            <a:r>
              <a:rPr sz="2400" spc="350" dirty="0">
                <a:solidFill>
                  <a:srgbClr val="FFFFFF"/>
                </a:solidFill>
                <a:latin typeface="Calibri"/>
                <a:cs typeface="Calibri"/>
              </a:rPr>
              <a:t> </a:t>
            </a:r>
            <a:r>
              <a:rPr sz="2400" dirty="0">
                <a:solidFill>
                  <a:srgbClr val="FFFFFF"/>
                </a:solidFill>
                <a:latin typeface="Calibri"/>
                <a:cs typeface="Calibri"/>
              </a:rPr>
              <a:t>the</a:t>
            </a:r>
            <a:r>
              <a:rPr sz="2400" spc="-5" dirty="0">
                <a:solidFill>
                  <a:srgbClr val="FFFFFF"/>
                </a:solidFill>
                <a:latin typeface="Calibri"/>
                <a:cs typeface="Calibri"/>
              </a:rPr>
              <a:t> incident</a:t>
            </a:r>
            <a:r>
              <a:rPr sz="2400" spc="-30" dirty="0">
                <a:solidFill>
                  <a:srgbClr val="FFFFFF"/>
                </a:solidFill>
                <a:latin typeface="Calibri"/>
                <a:cs typeface="Calibri"/>
              </a:rPr>
              <a:t> </a:t>
            </a:r>
            <a:r>
              <a:rPr sz="2400" dirty="0">
                <a:solidFill>
                  <a:srgbClr val="FFFFFF"/>
                </a:solidFill>
                <a:latin typeface="Calibri"/>
                <a:cs typeface="Calibri"/>
              </a:rPr>
              <a:t>will</a:t>
            </a:r>
            <a:r>
              <a:rPr sz="2400" spc="-20" dirty="0">
                <a:solidFill>
                  <a:srgbClr val="FFFFFF"/>
                </a:solidFill>
                <a:latin typeface="Calibri"/>
                <a:cs typeface="Calibri"/>
              </a:rPr>
              <a:t> </a:t>
            </a:r>
            <a:r>
              <a:rPr sz="2400" spc="-5" dirty="0">
                <a:solidFill>
                  <a:srgbClr val="FFFFFF"/>
                </a:solidFill>
                <a:latin typeface="Calibri"/>
                <a:cs typeface="Calibri"/>
              </a:rPr>
              <a:t>go</a:t>
            </a:r>
            <a:r>
              <a:rPr sz="2400" dirty="0">
                <a:solidFill>
                  <a:srgbClr val="FFFFFF"/>
                </a:solidFill>
                <a:latin typeface="Calibri"/>
                <a:cs typeface="Calibri"/>
              </a:rPr>
              <a:t> well.</a:t>
            </a:r>
            <a:endParaRPr sz="2400" dirty="0">
              <a:latin typeface="Calibri"/>
              <a:cs typeface="Calibri"/>
            </a:endParaRPr>
          </a:p>
          <a:p>
            <a:pPr marL="299085" marR="151130" indent="-287020">
              <a:spcBef>
                <a:spcPts val="1019"/>
              </a:spcBef>
              <a:buFont typeface="Arial"/>
              <a:buChar char="•"/>
              <a:tabLst>
                <a:tab pos="299085" algn="l"/>
                <a:tab pos="299720" algn="l"/>
              </a:tabLst>
            </a:pPr>
            <a:r>
              <a:rPr sz="2400" dirty="0">
                <a:solidFill>
                  <a:srgbClr val="FFFFFF"/>
                </a:solidFill>
                <a:latin typeface="Calibri"/>
                <a:cs typeface="Calibri"/>
              </a:rPr>
              <a:t>If a </a:t>
            </a:r>
            <a:r>
              <a:rPr sz="2400" spc="-40" dirty="0">
                <a:solidFill>
                  <a:srgbClr val="FFFFFF"/>
                </a:solidFill>
                <a:latin typeface="Calibri"/>
                <a:cs typeface="Calibri"/>
              </a:rPr>
              <a:t>Team </a:t>
            </a:r>
            <a:r>
              <a:rPr sz="2400" spc="-10" dirty="0">
                <a:solidFill>
                  <a:srgbClr val="FFFFFF"/>
                </a:solidFill>
                <a:latin typeface="Calibri"/>
                <a:cs typeface="Calibri"/>
              </a:rPr>
              <a:t>makes </a:t>
            </a:r>
            <a:r>
              <a:rPr sz="2400" spc="5" dirty="0">
                <a:solidFill>
                  <a:srgbClr val="FFFFFF"/>
                </a:solidFill>
                <a:latin typeface="Calibri"/>
                <a:cs typeface="Calibri"/>
              </a:rPr>
              <a:t>the </a:t>
            </a:r>
            <a:r>
              <a:rPr sz="2400" dirty="0">
                <a:solidFill>
                  <a:srgbClr val="FFFFFF"/>
                </a:solidFill>
                <a:latin typeface="Calibri"/>
                <a:cs typeface="Calibri"/>
              </a:rPr>
              <a:t>same decision, then it </a:t>
            </a:r>
            <a:r>
              <a:rPr sz="2400" spc="-5" dirty="0">
                <a:solidFill>
                  <a:srgbClr val="FFFFFF"/>
                </a:solidFill>
                <a:latin typeface="Calibri"/>
                <a:cs typeface="Calibri"/>
              </a:rPr>
              <a:t>goes </a:t>
            </a:r>
            <a:r>
              <a:rPr sz="2400" dirty="0">
                <a:solidFill>
                  <a:srgbClr val="FFFFFF"/>
                </a:solidFill>
                <a:latin typeface="Calibri"/>
                <a:cs typeface="Calibri"/>
              </a:rPr>
              <a:t>up </a:t>
            </a:r>
            <a:r>
              <a:rPr sz="2400" spc="-5" dirty="0">
                <a:solidFill>
                  <a:srgbClr val="FFFFFF"/>
                </a:solidFill>
                <a:latin typeface="Calibri"/>
                <a:cs typeface="Calibri"/>
              </a:rPr>
              <a:t>to around </a:t>
            </a:r>
            <a:r>
              <a:rPr sz="2400" dirty="0">
                <a:solidFill>
                  <a:srgbClr val="FFFFFF"/>
                </a:solidFill>
                <a:latin typeface="Calibri"/>
                <a:cs typeface="Calibri"/>
              </a:rPr>
              <a:t>80 to 85 % </a:t>
            </a:r>
            <a:r>
              <a:rPr sz="2400" spc="-5" dirty="0">
                <a:solidFill>
                  <a:srgbClr val="FFFFFF"/>
                </a:solidFill>
                <a:latin typeface="Calibri"/>
                <a:cs typeface="Calibri"/>
              </a:rPr>
              <a:t>that </a:t>
            </a:r>
            <a:r>
              <a:rPr sz="2400" dirty="0">
                <a:solidFill>
                  <a:srgbClr val="FFFFFF"/>
                </a:solidFill>
                <a:latin typeface="Calibri"/>
                <a:cs typeface="Calibri"/>
              </a:rPr>
              <a:t>it will be the right decision, </a:t>
            </a:r>
            <a:r>
              <a:rPr sz="2400" spc="-5" dirty="0">
                <a:solidFill>
                  <a:srgbClr val="FFFFFF"/>
                </a:solidFill>
                <a:latin typeface="Calibri"/>
                <a:cs typeface="Calibri"/>
              </a:rPr>
              <a:t>or </a:t>
            </a:r>
            <a:r>
              <a:rPr sz="2400" spc="-370" dirty="0">
                <a:solidFill>
                  <a:srgbClr val="FFFFFF"/>
                </a:solidFill>
                <a:latin typeface="Calibri"/>
                <a:cs typeface="Calibri"/>
              </a:rPr>
              <a:t> </a:t>
            </a:r>
            <a:r>
              <a:rPr sz="2400" spc="-5" dirty="0">
                <a:solidFill>
                  <a:srgbClr val="FFFFFF"/>
                </a:solidFill>
                <a:latin typeface="Calibri"/>
                <a:cs typeface="Calibri"/>
              </a:rPr>
              <a:t>that</a:t>
            </a:r>
            <a:r>
              <a:rPr sz="2400" spc="-30" dirty="0">
                <a:solidFill>
                  <a:srgbClr val="FFFFFF"/>
                </a:solidFill>
                <a:latin typeface="Calibri"/>
                <a:cs typeface="Calibri"/>
              </a:rPr>
              <a:t> </a:t>
            </a:r>
            <a:r>
              <a:rPr sz="2400" dirty="0">
                <a:solidFill>
                  <a:srgbClr val="FFFFFF"/>
                </a:solidFill>
                <a:latin typeface="Calibri"/>
                <a:cs typeface="Calibri"/>
              </a:rPr>
              <a:t>the</a:t>
            </a:r>
            <a:r>
              <a:rPr sz="2400" spc="-10" dirty="0">
                <a:solidFill>
                  <a:srgbClr val="FFFFFF"/>
                </a:solidFill>
                <a:latin typeface="Calibri"/>
                <a:cs typeface="Calibri"/>
              </a:rPr>
              <a:t> </a:t>
            </a:r>
            <a:r>
              <a:rPr sz="2400" dirty="0">
                <a:solidFill>
                  <a:srgbClr val="FFFFFF"/>
                </a:solidFill>
                <a:latin typeface="Calibri"/>
                <a:cs typeface="Calibri"/>
              </a:rPr>
              <a:t>incident</a:t>
            </a:r>
            <a:r>
              <a:rPr sz="2400" spc="-35" dirty="0">
                <a:solidFill>
                  <a:srgbClr val="FFFFFF"/>
                </a:solidFill>
                <a:latin typeface="Calibri"/>
                <a:cs typeface="Calibri"/>
              </a:rPr>
              <a:t> </a:t>
            </a:r>
            <a:r>
              <a:rPr sz="2400" dirty="0">
                <a:solidFill>
                  <a:srgbClr val="FFFFFF"/>
                </a:solidFill>
                <a:latin typeface="Calibri"/>
                <a:cs typeface="Calibri"/>
              </a:rPr>
              <a:t>will</a:t>
            </a:r>
            <a:r>
              <a:rPr sz="2400" spc="-30" dirty="0">
                <a:solidFill>
                  <a:srgbClr val="FFFFFF"/>
                </a:solidFill>
                <a:latin typeface="Calibri"/>
                <a:cs typeface="Calibri"/>
              </a:rPr>
              <a:t> </a:t>
            </a:r>
            <a:r>
              <a:rPr sz="2400" spc="-5" dirty="0">
                <a:solidFill>
                  <a:srgbClr val="FFFFFF"/>
                </a:solidFill>
                <a:latin typeface="Calibri"/>
                <a:cs typeface="Calibri"/>
              </a:rPr>
              <a:t>go </a:t>
            </a:r>
            <a:r>
              <a:rPr sz="2400" dirty="0">
                <a:solidFill>
                  <a:srgbClr val="FFFFFF"/>
                </a:solidFill>
                <a:latin typeface="Calibri"/>
                <a:cs typeface="Calibri"/>
              </a:rPr>
              <a:t>well.</a:t>
            </a:r>
            <a:endParaRPr sz="2400" dirty="0">
              <a:latin typeface="Calibri"/>
              <a:cs typeface="Calibri"/>
            </a:endParaRPr>
          </a:p>
        </p:txBody>
      </p:sp>
      <p:pic>
        <p:nvPicPr>
          <p:cNvPr id="8196" name="Picture 4" descr="Evidence-Based Strategies For Better Teamwork">
            <a:extLst>
              <a:ext uri="{FF2B5EF4-FFF2-40B4-BE49-F238E27FC236}">
                <a16:creationId xmlns:a16="http://schemas.microsoft.com/office/drawing/2014/main" id="{3D565B17-92DC-49CF-BC40-68D8FB235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669682"/>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99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747776"/>
            <a:ext cx="9473565" cy="1122680"/>
          </a:xfrm>
          <a:prstGeom prst="rect">
            <a:avLst/>
          </a:prstGeom>
        </p:spPr>
        <p:txBody>
          <a:bodyPr vert="horz" wrap="square" lIns="0" tIns="12700" rIns="0" bIns="0" rtlCol="0">
            <a:spAutoFit/>
          </a:bodyPr>
          <a:lstStyle/>
          <a:p>
            <a:pPr marL="12700" marR="5080">
              <a:lnSpc>
                <a:spcPct val="100000"/>
              </a:lnSpc>
              <a:spcBef>
                <a:spcPts val="100"/>
              </a:spcBef>
              <a:tabLst>
                <a:tab pos="4414520" algn="l"/>
              </a:tabLst>
            </a:pPr>
            <a:r>
              <a:rPr sz="3600" b="0" spc="-70" dirty="0">
                <a:latin typeface="Calibri Light"/>
                <a:cs typeface="Calibri Light"/>
              </a:rPr>
              <a:t>WHAT </a:t>
            </a:r>
            <a:r>
              <a:rPr sz="3600" b="0" spc="-5" dirty="0">
                <a:latin typeface="Calibri Light"/>
                <a:cs typeface="Calibri Light"/>
              </a:rPr>
              <a:t>ARE SOME OF THE IDENTIFIED </a:t>
            </a:r>
            <a:r>
              <a:rPr sz="3600" b="0" spc="-10" dirty="0">
                <a:latin typeface="Calibri Light"/>
                <a:cs typeface="Calibri Light"/>
              </a:rPr>
              <a:t>REASONS </a:t>
            </a:r>
            <a:r>
              <a:rPr sz="3600" b="0" spc="-20" dirty="0">
                <a:latin typeface="Calibri Light"/>
                <a:cs typeface="Calibri Light"/>
              </a:rPr>
              <a:t>FOR </a:t>
            </a:r>
            <a:r>
              <a:rPr sz="3600" b="0" spc="-800" dirty="0">
                <a:latin typeface="Calibri Light"/>
                <a:cs typeface="Calibri Light"/>
              </a:rPr>
              <a:t> </a:t>
            </a:r>
            <a:r>
              <a:rPr sz="3600" b="0" spc="-5" dirty="0">
                <a:latin typeface="Calibri Light"/>
                <a:cs typeface="Calibri Light"/>
              </a:rPr>
              <a:t>VIOLENCE </a:t>
            </a:r>
            <a:r>
              <a:rPr sz="3600" b="0" dirty="0">
                <a:latin typeface="Calibri Light"/>
                <a:cs typeface="Calibri Light"/>
              </a:rPr>
              <a:t>WITHIN </a:t>
            </a:r>
            <a:r>
              <a:rPr sz="3600" b="0" spc="-5" dirty="0">
                <a:latin typeface="Calibri Light"/>
                <a:cs typeface="Calibri Light"/>
              </a:rPr>
              <a:t>THE	</a:t>
            </a:r>
            <a:r>
              <a:rPr sz="3600" b="0" spc="-35" dirty="0">
                <a:latin typeface="Calibri Light"/>
                <a:cs typeface="Calibri Light"/>
              </a:rPr>
              <a:t>HEALTHCARE</a:t>
            </a:r>
            <a:r>
              <a:rPr sz="3600" b="0" spc="-45" dirty="0">
                <a:latin typeface="Calibri Light"/>
                <a:cs typeface="Calibri Light"/>
              </a:rPr>
              <a:t> </a:t>
            </a:r>
            <a:r>
              <a:rPr sz="3600" b="0" dirty="0">
                <a:latin typeface="Calibri Light"/>
                <a:cs typeface="Calibri Light"/>
              </a:rPr>
              <a:t>SETTING?</a:t>
            </a:r>
            <a:endParaRPr sz="3600">
              <a:latin typeface="Calibri Light"/>
              <a:cs typeface="Calibri Light"/>
            </a:endParaRPr>
          </a:p>
        </p:txBody>
      </p:sp>
      <p:sp>
        <p:nvSpPr>
          <p:cNvPr id="3" name="object 3"/>
          <p:cNvSpPr txBox="1"/>
          <p:nvPr/>
        </p:nvSpPr>
        <p:spPr>
          <a:xfrm>
            <a:off x="764540" y="2162682"/>
            <a:ext cx="9963785" cy="3670236"/>
          </a:xfrm>
          <a:prstGeom prst="rect">
            <a:avLst/>
          </a:prstGeom>
        </p:spPr>
        <p:txBody>
          <a:bodyPr vert="horz" wrap="square" lIns="0" tIns="63500" rIns="0" bIns="0" rtlCol="0">
            <a:spAutoFit/>
          </a:bodyPr>
          <a:lstStyle/>
          <a:p>
            <a:pPr marL="299085" marR="673100" indent="-287020">
              <a:spcBef>
                <a:spcPts val="500"/>
              </a:spcBef>
              <a:buFont typeface="Arial"/>
              <a:buChar char="•"/>
              <a:tabLst>
                <a:tab pos="299085" algn="l"/>
                <a:tab pos="299720" algn="l"/>
              </a:tabLst>
            </a:pPr>
            <a:r>
              <a:rPr sz="2400" dirty="0">
                <a:solidFill>
                  <a:srgbClr val="FFFFFF"/>
                </a:solidFill>
                <a:latin typeface="Calibri"/>
                <a:cs typeface="Calibri"/>
              </a:rPr>
              <a:t>One </a:t>
            </a:r>
            <a:r>
              <a:rPr sz="2400" spc="-5" dirty="0">
                <a:solidFill>
                  <a:srgbClr val="FFFFFF"/>
                </a:solidFill>
                <a:latin typeface="Calibri"/>
                <a:cs typeface="Calibri"/>
              </a:rPr>
              <a:t>person </a:t>
            </a:r>
            <a:r>
              <a:rPr sz="2400" spc="-10" dirty="0">
                <a:solidFill>
                  <a:srgbClr val="FFFFFF"/>
                </a:solidFill>
                <a:latin typeface="Calibri"/>
                <a:cs typeface="Calibri"/>
              </a:rPr>
              <a:t>initiated </a:t>
            </a:r>
            <a:r>
              <a:rPr sz="2400" dirty="0">
                <a:solidFill>
                  <a:srgbClr val="FFFFFF"/>
                </a:solidFill>
                <a:latin typeface="Calibri"/>
                <a:cs typeface="Calibri"/>
              </a:rPr>
              <a:t>the </a:t>
            </a:r>
            <a:r>
              <a:rPr sz="2400" spc="-5" dirty="0">
                <a:solidFill>
                  <a:srgbClr val="FFFFFF"/>
                </a:solidFill>
                <a:latin typeface="Calibri"/>
                <a:cs typeface="Calibri"/>
              </a:rPr>
              <a:t>wrong </a:t>
            </a:r>
            <a:r>
              <a:rPr sz="2400" dirty="0">
                <a:solidFill>
                  <a:srgbClr val="FFFFFF"/>
                </a:solidFill>
                <a:latin typeface="Calibri"/>
                <a:cs typeface="Calibri"/>
              </a:rPr>
              <a:t>decision, </a:t>
            </a:r>
            <a:r>
              <a:rPr sz="2400" spc="-5" dirty="0">
                <a:solidFill>
                  <a:srgbClr val="FFFFFF"/>
                </a:solidFill>
                <a:latin typeface="Calibri"/>
                <a:cs typeface="Calibri"/>
              </a:rPr>
              <a:t>or </a:t>
            </a:r>
            <a:r>
              <a:rPr sz="2400" dirty="0">
                <a:solidFill>
                  <a:srgbClr val="FFFFFF"/>
                </a:solidFill>
                <a:latin typeface="Calibri"/>
                <a:cs typeface="Calibri"/>
              </a:rPr>
              <a:t>One </a:t>
            </a:r>
            <a:r>
              <a:rPr sz="2400" spc="-5" dirty="0">
                <a:solidFill>
                  <a:srgbClr val="FFFFFF"/>
                </a:solidFill>
                <a:latin typeface="Calibri"/>
                <a:cs typeface="Calibri"/>
              </a:rPr>
              <a:t>person intervened into </a:t>
            </a:r>
            <a:r>
              <a:rPr sz="2400" dirty="0">
                <a:solidFill>
                  <a:srgbClr val="FFFFFF"/>
                </a:solidFill>
                <a:latin typeface="Calibri"/>
                <a:cs typeface="Calibri"/>
              </a:rPr>
              <a:t>the situation either </a:t>
            </a:r>
            <a:r>
              <a:rPr sz="2400" spc="-5" dirty="0">
                <a:solidFill>
                  <a:srgbClr val="FFFFFF"/>
                </a:solidFill>
                <a:latin typeface="Calibri"/>
                <a:cs typeface="Calibri"/>
              </a:rPr>
              <a:t>verbally or </a:t>
            </a:r>
            <a:r>
              <a:rPr sz="2400" spc="-370" dirty="0">
                <a:solidFill>
                  <a:srgbClr val="FFFFFF"/>
                </a:solidFill>
                <a:latin typeface="Calibri"/>
                <a:cs typeface="Calibri"/>
              </a:rPr>
              <a:t> </a:t>
            </a:r>
            <a:r>
              <a:rPr sz="2400" spc="-5" dirty="0">
                <a:solidFill>
                  <a:srgbClr val="FFFFFF"/>
                </a:solidFill>
                <a:latin typeface="Calibri"/>
                <a:cs typeface="Calibri"/>
              </a:rPr>
              <a:t>physically</a:t>
            </a:r>
            <a:r>
              <a:rPr sz="2400" spc="-35" dirty="0">
                <a:solidFill>
                  <a:srgbClr val="FFFFFF"/>
                </a:solidFill>
                <a:latin typeface="Calibri"/>
                <a:cs typeface="Calibri"/>
              </a:rPr>
              <a:t> </a:t>
            </a:r>
            <a:r>
              <a:rPr sz="2400" spc="-5" dirty="0">
                <a:solidFill>
                  <a:srgbClr val="FFFFFF"/>
                </a:solidFill>
                <a:latin typeface="Calibri"/>
                <a:cs typeface="Calibri"/>
              </a:rPr>
              <a:t>by</a:t>
            </a:r>
            <a:r>
              <a:rPr sz="2400" dirty="0">
                <a:solidFill>
                  <a:srgbClr val="FFFFFF"/>
                </a:solidFill>
                <a:latin typeface="Calibri"/>
                <a:cs typeface="Calibri"/>
              </a:rPr>
              <a:t> themselves,</a:t>
            </a:r>
            <a:r>
              <a:rPr sz="2400" spc="-40" dirty="0">
                <a:solidFill>
                  <a:srgbClr val="FFFFFF"/>
                </a:solidFill>
                <a:latin typeface="Calibri"/>
                <a:cs typeface="Calibri"/>
              </a:rPr>
              <a:t> </a:t>
            </a:r>
            <a:r>
              <a:rPr sz="2400" spc="-5" dirty="0">
                <a:solidFill>
                  <a:srgbClr val="FFFFFF"/>
                </a:solidFill>
                <a:latin typeface="Calibri"/>
                <a:cs typeface="Calibri"/>
              </a:rPr>
              <a:t>creating</a:t>
            </a:r>
            <a:r>
              <a:rPr sz="2400" spc="-35" dirty="0">
                <a:solidFill>
                  <a:srgbClr val="FFFFFF"/>
                </a:solidFill>
                <a:latin typeface="Calibri"/>
                <a:cs typeface="Calibri"/>
              </a:rPr>
              <a:t> </a:t>
            </a:r>
            <a:r>
              <a:rPr sz="2400" dirty="0">
                <a:solidFill>
                  <a:srgbClr val="FFFFFF"/>
                </a:solidFill>
                <a:latin typeface="Calibri"/>
                <a:cs typeface="Calibri"/>
              </a:rPr>
              <a:t>a</a:t>
            </a:r>
            <a:r>
              <a:rPr sz="2400" spc="-5" dirty="0">
                <a:solidFill>
                  <a:srgbClr val="FFFFFF"/>
                </a:solidFill>
                <a:latin typeface="Calibri"/>
                <a:cs typeface="Calibri"/>
              </a:rPr>
              <a:t> </a:t>
            </a:r>
            <a:r>
              <a:rPr sz="2400" spc="-10" dirty="0">
                <a:solidFill>
                  <a:srgbClr val="FFFFFF"/>
                </a:solidFill>
                <a:latin typeface="Calibri"/>
                <a:cs typeface="Calibri"/>
              </a:rPr>
              <a:t>Power</a:t>
            </a:r>
            <a:r>
              <a:rPr sz="2400" spc="-20" dirty="0">
                <a:solidFill>
                  <a:srgbClr val="FFFFFF"/>
                </a:solidFill>
                <a:latin typeface="Calibri"/>
                <a:cs typeface="Calibri"/>
              </a:rPr>
              <a:t> </a:t>
            </a:r>
            <a:r>
              <a:rPr sz="2400" dirty="0">
                <a:solidFill>
                  <a:srgbClr val="FFFFFF"/>
                </a:solidFill>
                <a:latin typeface="Calibri"/>
                <a:cs typeface="Calibri"/>
              </a:rPr>
              <a:t>Struggle.</a:t>
            </a:r>
            <a:endParaRPr sz="2400" dirty="0">
              <a:latin typeface="Calibri"/>
              <a:cs typeface="Calibri"/>
            </a:endParaRPr>
          </a:p>
          <a:p>
            <a:pPr marL="299085" indent="-287020">
              <a:spcBef>
                <a:spcPts val="605"/>
              </a:spcBef>
              <a:buFont typeface="Arial"/>
              <a:buChar char="•"/>
              <a:tabLst>
                <a:tab pos="299085" algn="l"/>
                <a:tab pos="299720" algn="l"/>
              </a:tabLst>
            </a:pPr>
            <a:r>
              <a:rPr sz="2400" dirty="0">
                <a:solidFill>
                  <a:srgbClr val="FFFFFF"/>
                </a:solidFill>
                <a:latin typeface="Calibri"/>
                <a:cs typeface="Calibri"/>
              </a:rPr>
              <a:t>One</a:t>
            </a:r>
            <a:r>
              <a:rPr sz="2400" spc="-5" dirty="0">
                <a:solidFill>
                  <a:srgbClr val="FFFFFF"/>
                </a:solidFill>
                <a:latin typeface="Calibri"/>
                <a:cs typeface="Calibri"/>
              </a:rPr>
              <a:t> person,</a:t>
            </a:r>
            <a:r>
              <a:rPr sz="2400" spc="-35" dirty="0">
                <a:solidFill>
                  <a:srgbClr val="FFFFFF"/>
                </a:solidFill>
                <a:latin typeface="Calibri"/>
                <a:cs typeface="Calibri"/>
              </a:rPr>
              <a:t> </a:t>
            </a:r>
            <a:r>
              <a:rPr sz="2400" spc="-5" dirty="0">
                <a:solidFill>
                  <a:srgbClr val="FFFFFF"/>
                </a:solidFill>
                <a:latin typeface="Calibri"/>
                <a:cs typeface="Calibri"/>
              </a:rPr>
              <a:t>or</a:t>
            </a:r>
            <a:r>
              <a:rPr sz="2400" spc="5" dirty="0">
                <a:solidFill>
                  <a:srgbClr val="FFFFFF"/>
                </a:solidFill>
                <a:latin typeface="Calibri"/>
                <a:cs typeface="Calibri"/>
              </a:rPr>
              <a:t> </a:t>
            </a:r>
            <a:r>
              <a:rPr sz="2400" dirty="0">
                <a:solidFill>
                  <a:srgbClr val="FFFFFF"/>
                </a:solidFill>
                <a:latin typeface="Calibri"/>
                <a:cs typeface="Calibri"/>
              </a:rPr>
              <a:t>a</a:t>
            </a:r>
            <a:r>
              <a:rPr sz="2400" spc="5" dirty="0">
                <a:solidFill>
                  <a:srgbClr val="FFFFFF"/>
                </a:solidFill>
                <a:latin typeface="Calibri"/>
                <a:cs typeface="Calibri"/>
              </a:rPr>
              <a:t> </a:t>
            </a:r>
            <a:r>
              <a:rPr sz="2400" spc="-5" dirty="0">
                <a:solidFill>
                  <a:srgbClr val="FFFFFF"/>
                </a:solidFill>
                <a:latin typeface="Calibri"/>
                <a:cs typeface="Calibri"/>
              </a:rPr>
              <a:t>group</a:t>
            </a:r>
            <a:r>
              <a:rPr sz="2400" spc="-25" dirty="0">
                <a:solidFill>
                  <a:srgbClr val="FFFFFF"/>
                </a:solidFill>
                <a:latin typeface="Calibri"/>
                <a:cs typeface="Calibri"/>
              </a:rPr>
              <a:t> </a:t>
            </a:r>
            <a:r>
              <a:rPr sz="2400" spc="-5" dirty="0">
                <a:solidFill>
                  <a:srgbClr val="FFFFFF"/>
                </a:solidFill>
                <a:latin typeface="Calibri"/>
                <a:cs typeface="Calibri"/>
              </a:rPr>
              <a:t>of</a:t>
            </a:r>
            <a:r>
              <a:rPr sz="2400" spc="10" dirty="0">
                <a:solidFill>
                  <a:srgbClr val="FFFFFF"/>
                </a:solidFill>
                <a:latin typeface="Calibri"/>
                <a:cs typeface="Calibri"/>
              </a:rPr>
              <a:t> </a:t>
            </a:r>
            <a:r>
              <a:rPr sz="2400" dirty="0">
                <a:solidFill>
                  <a:srgbClr val="FFFFFF"/>
                </a:solidFill>
                <a:latin typeface="Calibri"/>
                <a:cs typeface="Calibri"/>
              </a:rPr>
              <a:t>people</a:t>
            </a:r>
            <a:r>
              <a:rPr sz="2400" spc="-20" dirty="0">
                <a:solidFill>
                  <a:srgbClr val="FFFFFF"/>
                </a:solidFill>
                <a:latin typeface="Calibri"/>
                <a:cs typeface="Calibri"/>
              </a:rPr>
              <a:t> </a:t>
            </a:r>
            <a:r>
              <a:rPr lang="en-PH" sz="2400" spc="-10" dirty="0">
                <a:solidFill>
                  <a:srgbClr val="FFFFFF"/>
                </a:solidFill>
                <a:latin typeface="Calibri"/>
                <a:cs typeface="Calibri"/>
              </a:rPr>
              <a:t>entered</a:t>
            </a:r>
            <a:r>
              <a:rPr lang="en-PH" sz="2400" spc="345" dirty="0">
                <a:solidFill>
                  <a:srgbClr val="FFFFFF"/>
                </a:solidFill>
                <a:latin typeface="Calibri"/>
                <a:cs typeface="Calibri"/>
              </a:rPr>
              <a:t> </a:t>
            </a:r>
            <a:r>
              <a:rPr sz="2400" dirty="0">
                <a:solidFill>
                  <a:srgbClr val="FFFFFF"/>
                </a:solidFill>
                <a:latin typeface="Calibri"/>
                <a:cs typeface="Calibri"/>
              </a:rPr>
              <a:t>the </a:t>
            </a:r>
            <a:r>
              <a:rPr sz="2400" spc="-5" dirty="0">
                <a:solidFill>
                  <a:srgbClr val="FFFFFF"/>
                </a:solidFill>
                <a:latin typeface="Calibri"/>
                <a:cs typeface="Calibri"/>
              </a:rPr>
              <a:t>situation</a:t>
            </a:r>
            <a:r>
              <a:rPr sz="2400" spc="-40" dirty="0">
                <a:solidFill>
                  <a:srgbClr val="FFFFFF"/>
                </a:solidFill>
                <a:latin typeface="Calibri"/>
                <a:cs typeface="Calibri"/>
              </a:rPr>
              <a:t> </a:t>
            </a:r>
            <a:r>
              <a:rPr sz="2400" spc="-5" dirty="0">
                <a:solidFill>
                  <a:srgbClr val="FFFFFF"/>
                </a:solidFill>
                <a:latin typeface="Calibri"/>
                <a:cs typeface="Calibri"/>
              </a:rPr>
              <a:t>too</a:t>
            </a:r>
            <a:r>
              <a:rPr sz="2400" dirty="0">
                <a:solidFill>
                  <a:srgbClr val="FFFFFF"/>
                </a:solidFill>
                <a:latin typeface="Calibri"/>
                <a:cs typeface="Calibri"/>
              </a:rPr>
              <a:t> </a:t>
            </a:r>
            <a:r>
              <a:rPr sz="2400" spc="-20" dirty="0">
                <a:solidFill>
                  <a:srgbClr val="FFFFFF"/>
                </a:solidFill>
                <a:latin typeface="Calibri"/>
                <a:cs typeface="Calibri"/>
              </a:rPr>
              <a:t>early,</a:t>
            </a:r>
            <a:r>
              <a:rPr sz="2400" spc="-10" dirty="0">
                <a:solidFill>
                  <a:srgbClr val="FFFFFF"/>
                </a:solidFill>
                <a:latin typeface="Calibri"/>
                <a:cs typeface="Calibri"/>
              </a:rPr>
              <a:t> unorganized,</a:t>
            </a:r>
            <a:r>
              <a:rPr sz="2400" spc="-30" dirty="0">
                <a:solidFill>
                  <a:srgbClr val="FFFFFF"/>
                </a:solidFill>
                <a:latin typeface="Calibri"/>
                <a:cs typeface="Calibri"/>
              </a:rPr>
              <a:t> </a:t>
            </a:r>
            <a:r>
              <a:rPr sz="2400" dirty="0">
                <a:solidFill>
                  <a:srgbClr val="FFFFFF"/>
                </a:solidFill>
                <a:latin typeface="Calibri"/>
                <a:cs typeface="Calibri"/>
              </a:rPr>
              <a:t>without</a:t>
            </a:r>
            <a:r>
              <a:rPr sz="2400" spc="-30" dirty="0">
                <a:solidFill>
                  <a:srgbClr val="FFFFFF"/>
                </a:solidFill>
                <a:latin typeface="Calibri"/>
                <a:cs typeface="Calibri"/>
              </a:rPr>
              <a:t> </a:t>
            </a:r>
            <a:r>
              <a:rPr sz="2400" dirty="0">
                <a:solidFill>
                  <a:srgbClr val="FFFFFF"/>
                </a:solidFill>
                <a:latin typeface="Calibri"/>
                <a:cs typeface="Calibri"/>
              </a:rPr>
              <a:t>enough</a:t>
            </a:r>
            <a:r>
              <a:rPr lang="en-US" sz="2400" dirty="0">
                <a:latin typeface="Calibri"/>
                <a:cs typeface="Calibri"/>
              </a:rPr>
              <a:t> </a:t>
            </a:r>
            <a:r>
              <a:rPr sz="2400" spc="-5" dirty="0">
                <a:solidFill>
                  <a:srgbClr val="FFFFFF"/>
                </a:solidFill>
                <a:latin typeface="Calibri"/>
                <a:cs typeface="Calibri"/>
              </a:rPr>
              <a:t>information,</a:t>
            </a:r>
            <a:r>
              <a:rPr sz="2400" spc="-30" dirty="0">
                <a:solidFill>
                  <a:srgbClr val="FFFFFF"/>
                </a:solidFill>
                <a:latin typeface="Calibri"/>
                <a:cs typeface="Calibri"/>
              </a:rPr>
              <a:t> </a:t>
            </a:r>
            <a:r>
              <a:rPr sz="2400" dirty="0">
                <a:solidFill>
                  <a:srgbClr val="FFFFFF"/>
                </a:solidFill>
                <a:latin typeface="Calibri"/>
                <a:cs typeface="Calibri"/>
              </a:rPr>
              <a:t>without</a:t>
            </a:r>
            <a:r>
              <a:rPr sz="2400" spc="-35" dirty="0">
                <a:solidFill>
                  <a:srgbClr val="FFFFFF"/>
                </a:solidFill>
                <a:latin typeface="Calibri"/>
                <a:cs typeface="Calibri"/>
              </a:rPr>
              <a:t> </a:t>
            </a:r>
            <a:r>
              <a:rPr sz="2400" dirty="0">
                <a:solidFill>
                  <a:srgbClr val="FFFFFF"/>
                </a:solidFill>
                <a:latin typeface="Calibri"/>
                <a:cs typeface="Calibri"/>
              </a:rPr>
              <a:t>enough</a:t>
            </a:r>
            <a:r>
              <a:rPr sz="2400" spc="-25" dirty="0">
                <a:solidFill>
                  <a:srgbClr val="FFFFFF"/>
                </a:solidFill>
                <a:latin typeface="Calibri"/>
                <a:cs typeface="Calibri"/>
              </a:rPr>
              <a:t> </a:t>
            </a:r>
            <a:r>
              <a:rPr sz="2400" dirty="0">
                <a:solidFill>
                  <a:srgbClr val="FFFFFF"/>
                </a:solidFill>
                <a:latin typeface="Calibri"/>
                <a:cs typeface="Calibri"/>
              </a:rPr>
              <a:t>people,</a:t>
            </a:r>
            <a:r>
              <a:rPr sz="2400" spc="-30" dirty="0">
                <a:solidFill>
                  <a:srgbClr val="FFFFFF"/>
                </a:solidFill>
                <a:latin typeface="Calibri"/>
                <a:cs typeface="Calibri"/>
              </a:rPr>
              <a:t> </a:t>
            </a:r>
            <a:r>
              <a:rPr sz="2400" dirty="0">
                <a:solidFill>
                  <a:srgbClr val="FFFFFF"/>
                </a:solidFill>
                <a:latin typeface="Calibri"/>
                <a:cs typeface="Calibri"/>
              </a:rPr>
              <a:t>or without</a:t>
            </a:r>
            <a:r>
              <a:rPr sz="2400" spc="-35" dirty="0">
                <a:solidFill>
                  <a:srgbClr val="FFFFFF"/>
                </a:solidFill>
                <a:latin typeface="Calibri"/>
                <a:cs typeface="Calibri"/>
              </a:rPr>
              <a:t> </a:t>
            </a:r>
            <a:r>
              <a:rPr sz="2400" dirty="0">
                <a:solidFill>
                  <a:srgbClr val="FFFFFF"/>
                </a:solidFill>
                <a:latin typeface="Calibri"/>
                <a:cs typeface="Calibri"/>
              </a:rPr>
              <a:t>a</a:t>
            </a:r>
            <a:r>
              <a:rPr sz="2400" spc="5" dirty="0">
                <a:solidFill>
                  <a:srgbClr val="FFFFFF"/>
                </a:solidFill>
                <a:latin typeface="Calibri"/>
                <a:cs typeface="Calibri"/>
              </a:rPr>
              <a:t> </a:t>
            </a:r>
            <a:r>
              <a:rPr sz="2400" dirty="0">
                <a:solidFill>
                  <a:srgbClr val="FFFFFF"/>
                </a:solidFill>
                <a:latin typeface="Calibri"/>
                <a:cs typeface="Calibri"/>
              </a:rPr>
              <a:t>plan.</a:t>
            </a:r>
            <a:endParaRPr sz="2400" dirty="0">
              <a:latin typeface="Calibri"/>
              <a:cs typeface="Calibri"/>
            </a:endParaRPr>
          </a:p>
          <a:p>
            <a:pPr marL="299085" indent="-287020">
              <a:spcBef>
                <a:spcPts val="600"/>
              </a:spcBef>
              <a:buFont typeface="Arial"/>
              <a:buChar char="•"/>
              <a:tabLst>
                <a:tab pos="299085" algn="l"/>
                <a:tab pos="299720" algn="l"/>
              </a:tabLst>
            </a:pPr>
            <a:r>
              <a:rPr sz="2400" dirty="0">
                <a:solidFill>
                  <a:srgbClr val="FFFFFF"/>
                </a:solidFill>
                <a:latin typeface="Calibri"/>
                <a:cs typeface="Calibri"/>
              </a:rPr>
              <a:t>The</a:t>
            </a:r>
            <a:r>
              <a:rPr sz="2400" spc="-5" dirty="0">
                <a:solidFill>
                  <a:srgbClr val="FFFFFF"/>
                </a:solidFill>
                <a:latin typeface="Calibri"/>
                <a:cs typeface="Calibri"/>
              </a:rPr>
              <a:t> High</a:t>
            </a:r>
            <a:r>
              <a:rPr sz="2400" spc="5" dirty="0">
                <a:solidFill>
                  <a:srgbClr val="FFFFFF"/>
                </a:solidFill>
                <a:latin typeface="Calibri"/>
                <a:cs typeface="Calibri"/>
              </a:rPr>
              <a:t> </a:t>
            </a:r>
            <a:r>
              <a:rPr sz="2400" dirty="0">
                <a:solidFill>
                  <a:srgbClr val="FFFFFF"/>
                </a:solidFill>
                <a:latin typeface="Calibri"/>
                <a:cs typeface="Calibri"/>
              </a:rPr>
              <a:t>Acuity</a:t>
            </a:r>
            <a:r>
              <a:rPr sz="2400" spc="-10" dirty="0">
                <a:solidFill>
                  <a:srgbClr val="FFFFFF"/>
                </a:solidFill>
                <a:latin typeface="Calibri"/>
                <a:cs typeface="Calibri"/>
              </a:rPr>
              <a:t> </a:t>
            </a:r>
            <a:r>
              <a:rPr sz="2400" spc="-5" dirty="0">
                <a:solidFill>
                  <a:srgbClr val="FFFFFF"/>
                </a:solidFill>
                <a:latin typeface="Calibri"/>
                <a:cs typeface="Calibri"/>
              </a:rPr>
              <a:t>or</a:t>
            </a:r>
            <a:r>
              <a:rPr sz="2400" spc="20" dirty="0">
                <a:solidFill>
                  <a:srgbClr val="FFFFFF"/>
                </a:solidFill>
                <a:latin typeface="Calibri"/>
                <a:cs typeface="Calibri"/>
              </a:rPr>
              <a:t> </a:t>
            </a:r>
            <a:r>
              <a:rPr sz="2400" spc="5" dirty="0">
                <a:solidFill>
                  <a:srgbClr val="FFFFFF"/>
                </a:solidFill>
                <a:latin typeface="Calibri"/>
                <a:cs typeface="Calibri"/>
              </a:rPr>
              <a:t>the</a:t>
            </a:r>
            <a:r>
              <a:rPr sz="2400" dirty="0">
                <a:solidFill>
                  <a:srgbClr val="FFFFFF"/>
                </a:solidFill>
                <a:latin typeface="Calibri"/>
                <a:cs typeface="Calibri"/>
              </a:rPr>
              <a:t> </a:t>
            </a:r>
            <a:r>
              <a:rPr sz="2400" spc="-10" dirty="0">
                <a:solidFill>
                  <a:srgbClr val="FFFFFF"/>
                </a:solidFill>
                <a:latin typeface="Calibri"/>
                <a:cs typeface="Calibri"/>
              </a:rPr>
              <a:t>Negative</a:t>
            </a:r>
            <a:r>
              <a:rPr sz="2400" spc="-30" dirty="0">
                <a:solidFill>
                  <a:srgbClr val="FFFFFF"/>
                </a:solidFill>
                <a:latin typeface="Calibri"/>
                <a:cs typeface="Calibri"/>
              </a:rPr>
              <a:t> </a:t>
            </a:r>
            <a:r>
              <a:rPr sz="2400" spc="-5" dirty="0">
                <a:solidFill>
                  <a:srgbClr val="FFFFFF"/>
                </a:solidFill>
                <a:latin typeface="Calibri"/>
                <a:cs typeface="Calibri"/>
              </a:rPr>
              <a:t>Energy</a:t>
            </a:r>
            <a:r>
              <a:rPr sz="2400" spc="-15" dirty="0">
                <a:solidFill>
                  <a:srgbClr val="FFFFFF"/>
                </a:solidFill>
                <a:latin typeface="Calibri"/>
                <a:cs typeface="Calibri"/>
              </a:rPr>
              <a:t> </a:t>
            </a:r>
            <a:r>
              <a:rPr sz="2400" spc="-5" dirty="0">
                <a:solidFill>
                  <a:srgbClr val="FFFFFF"/>
                </a:solidFill>
                <a:latin typeface="Calibri"/>
                <a:cs typeface="Calibri"/>
              </a:rPr>
              <a:t>Level</a:t>
            </a:r>
            <a:r>
              <a:rPr sz="2400" spc="-10" dirty="0">
                <a:solidFill>
                  <a:srgbClr val="FFFFFF"/>
                </a:solidFill>
                <a:latin typeface="Calibri"/>
                <a:cs typeface="Calibri"/>
              </a:rPr>
              <a:t> </a:t>
            </a:r>
            <a:r>
              <a:rPr sz="2400" spc="-5" dirty="0">
                <a:solidFill>
                  <a:srgbClr val="FFFFFF"/>
                </a:solidFill>
                <a:latin typeface="Calibri"/>
                <a:cs typeface="Calibri"/>
              </a:rPr>
              <a:t>of</a:t>
            </a:r>
            <a:r>
              <a:rPr sz="2400" spc="10" dirty="0">
                <a:solidFill>
                  <a:srgbClr val="FFFFFF"/>
                </a:solidFill>
                <a:latin typeface="Calibri"/>
                <a:cs typeface="Calibri"/>
              </a:rPr>
              <a:t> </a:t>
            </a:r>
            <a:r>
              <a:rPr sz="2400" dirty="0">
                <a:solidFill>
                  <a:srgbClr val="FFFFFF"/>
                </a:solidFill>
                <a:latin typeface="Calibri"/>
                <a:cs typeface="Calibri"/>
              </a:rPr>
              <a:t>the</a:t>
            </a:r>
            <a:r>
              <a:rPr sz="2400" spc="-5" dirty="0">
                <a:solidFill>
                  <a:srgbClr val="FFFFFF"/>
                </a:solidFill>
                <a:latin typeface="Calibri"/>
                <a:cs typeface="Calibri"/>
              </a:rPr>
              <a:t> </a:t>
            </a:r>
            <a:r>
              <a:rPr sz="2400" spc="-20" dirty="0">
                <a:solidFill>
                  <a:srgbClr val="FFFFFF"/>
                </a:solidFill>
                <a:latin typeface="Calibri"/>
                <a:cs typeface="Calibri"/>
              </a:rPr>
              <a:t>facility,</a:t>
            </a:r>
            <a:r>
              <a:rPr sz="2400" dirty="0">
                <a:solidFill>
                  <a:srgbClr val="FFFFFF"/>
                </a:solidFill>
                <a:latin typeface="Calibri"/>
                <a:cs typeface="Calibri"/>
              </a:rPr>
              <a:t> unit</a:t>
            </a:r>
            <a:r>
              <a:rPr sz="2400" spc="-25" dirty="0">
                <a:solidFill>
                  <a:srgbClr val="FFFFFF"/>
                </a:solidFill>
                <a:latin typeface="Calibri"/>
                <a:cs typeface="Calibri"/>
              </a:rPr>
              <a:t> </a:t>
            </a:r>
            <a:r>
              <a:rPr sz="2400" spc="-5" dirty="0">
                <a:solidFill>
                  <a:srgbClr val="FFFFFF"/>
                </a:solidFill>
                <a:latin typeface="Calibri"/>
                <a:cs typeface="Calibri"/>
              </a:rPr>
              <a:t>or</a:t>
            </a:r>
            <a:r>
              <a:rPr sz="2400" dirty="0">
                <a:solidFill>
                  <a:srgbClr val="FFFFFF"/>
                </a:solidFill>
                <a:latin typeface="Calibri"/>
                <a:cs typeface="Calibri"/>
              </a:rPr>
              <a:t> </a:t>
            </a:r>
            <a:r>
              <a:rPr sz="2400" spc="-5" dirty="0">
                <a:solidFill>
                  <a:srgbClr val="FFFFFF"/>
                </a:solidFill>
                <a:latin typeface="Calibri"/>
                <a:cs typeface="Calibri"/>
              </a:rPr>
              <a:t>individuals</a:t>
            </a:r>
            <a:r>
              <a:rPr sz="2400" spc="-30" dirty="0">
                <a:solidFill>
                  <a:srgbClr val="FFFFFF"/>
                </a:solidFill>
                <a:latin typeface="Calibri"/>
                <a:cs typeface="Calibri"/>
              </a:rPr>
              <a:t> </a:t>
            </a:r>
            <a:r>
              <a:rPr sz="2400" dirty="0">
                <a:solidFill>
                  <a:srgbClr val="FFFFFF"/>
                </a:solidFill>
                <a:latin typeface="Calibri"/>
                <a:cs typeface="Calibri"/>
              </a:rPr>
              <a:t>within</a:t>
            </a:r>
            <a:r>
              <a:rPr sz="2400" spc="-35" dirty="0">
                <a:solidFill>
                  <a:srgbClr val="FFFFFF"/>
                </a:solidFill>
                <a:latin typeface="Calibri"/>
                <a:cs typeface="Calibri"/>
              </a:rPr>
              <a:t> </a:t>
            </a:r>
            <a:r>
              <a:rPr sz="2400" dirty="0">
                <a:solidFill>
                  <a:srgbClr val="FFFFFF"/>
                </a:solidFill>
                <a:latin typeface="Calibri"/>
                <a:cs typeface="Calibri"/>
              </a:rPr>
              <a:t>the milieu.</a:t>
            </a:r>
            <a:endParaRPr sz="2400" dirty="0">
              <a:latin typeface="Calibri"/>
              <a:cs typeface="Calibri"/>
            </a:endParaRPr>
          </a:p>
          <a:p>
            <a:pPr marL="299085" marR="5080" indent="-287020">
              <a:spcBef>
                <a:spcPts val="985"/>
              </a:spcBef>
              <a:buFont typeface="Arial"/>
              <a:buChar char="•"/>
              <a:tabLst>
                <a:tab pos="299085" algn="l"/>
                <a:tab pos="299720" algn="l"/>
              </a:tabLst>
            </a:pPr>
            <a:r>
              <a:rPr sz="2400" dirty="0">
                <a:solidFill>
                  <a:srgbClr val="FFFFFF"/>
                </a:solidFill>
                <a:latin typeface="Calibri"/>
                <a:cs typeface="Calibri"/>
              </a:rPr>
              <a:t>The </a:t>
            </a:r>
            <a:r>
              <a:rPr sz="2400" spc="-15" dirty="0">
                <a:solidFill>
                  <a:srgbClr val="FFFFFF"/>
                </a:solidFill>
                <a:latin typeface="Calibri"/>
                <a:cs typeface="Calibri"/>
              </a:rPr>
              <a:t>state </a:t>
            </a:r>
            <a:r>
              <a:rPr sz="2400" spc="-5" dirty="0">
                <a:solidFill>
                  <a:srgbClr val="FFFFFF"/>
                </a:solidFill>
                <a:latin typeface="Calibri"/>
                <a:cs typeface="Calibri"/>
              </a:rPr>
              <a:t>of </a:t>
            </a:r>
            <a:r>
              <a:rPr sz="2400" dirty="0">
                <a:solidFill>
                  <a:srgbClr val="FFFFFF"/>
                </a:solidFill>
                <a:latin typeface="Calibri"/>
                <a:cs typeface="Calibri"/>
              </a:rPr>
              <a:t>our </a:t>
            </a:r>
            <a:r>
              <a:rPr sz="2400" spc="-5" dirty="0">
                <a:solidFill>
                  <a:srgbClr val="FFFFFF"/>
                </a:solidFill>
                <a:latin typeface="Calibri"/>
                <a:cs typeface="Calibri"/>
              </a:rPr>
              <a:t>economy </a:t>
            </a:r>
            <a:r>
              <a:rPr sz="2400" dirty="0">
                <a:solidFill>
                  <a:srgbClr val="FFFFFF"/>
                </a:solidFill>
                <a:latin typeface="Calibri"/>
                <a:cs typeface="Calibri"/>
              </a:rPr>
              <a:t>has </a:t>
            </a:r>
            <a:r>
              <a:rPr sz="2400" spc="-5" dirty="0">
                <a:solidFill>
                  <a:srgbClr val="FFFFFF"/>
                </a:solidFill>
                <a:latin typeface="Calibri"/>
                <a:cs typeface="Calibri"/>
              </a:rPr>
              <a:t>produced </a:t>
            </a:r>
            <a:r>
              <a:rPr sz="2400" dirty="0">
                <a:solidFill>
                  <a:srgbClr val="FFFFFF"/>
                </a:solidFill>
                <a:latin typeface="Calibri"/>
                <a:cs typeface="Calibri"/>
              </a:rPr>
              <a:t>a much higher need </a:t>
            </a:r>
            <a:r>
              <a:rPr sz="2400" spc="-15" dirty="0">
                <a:solidFill>
                  <a:srgbClr val="FFFFFF"/>
                </a:solidFill>
                <a:latin typeface="Calibri"/>
                <a:cs typeface="Calibri"/>
              </a:rPr>
              <a:t>for </a:t>
            </a:r>
            <a:r>
              <a:rPr sz="2400" dirty="0">
                <a:solidFill>
                  <a:srgbClr val="FFFFFF"/>
                </a:solidFill>
                <a:latin typeface="Calibri"/>
                <a:cs typeface="Calibri"/>
              </a:rPr>
              <a:t>outside </a:t>
            </a:r>
            <a:r>
              <a:rPr sz="2400" spc="-5" dirty="0">
                <a:solidFill>
                  <a:srgbClr val="FFFFFF"/>
                </a:solidFill>
                <a:latin typeface="Calibri"/>
                <a:cs typeface="Calibri"/>
              </a:rPr>
              <a:t>healthcare </a:t>
            </a:r>
            <a:r>
              <a:rPr sz="2400" dirty="0">
                <a:solidFill>
                  <a:srgbClr val="FFFFFF"/>
                </a:solidFill>
                <a:latin typeface="Calibri"/>
                <a:cs typeface="Calibri"/>
              </a:rPr>
              <a:t>and </a:t>
            </a:r>
            <a:r>
              <a:rPr sz="2400" spc="-10" dirty="0">
                <a:solidFill>
                  <a:srgbClr val="FFFFFF"/>
                </a:solidFill>
                <a:latin typeface="Calibri"/>
                <a:cs typeface="Calibri"/>
              </a:rPr>
              <a:t>behavioral </a:t>
            </a:r>
            <a:r>
              <a:rPr sz="2400" dirty="0">
                <a:solidFill>
                  <a:srgbClr val="FFFFFF"/>
                </a:solidFill>
                <a:latin typeface="Calibri"/>
                <a:cs typeface="Calibri"/>
              </a:rPr>
              <a:t>health help </a:t>
            </a:r>
            <a:r>
              <a:rPr sz="2400" spc="-370" dirty="0">
                <a:solidFill>
                  <a:srgbClr val="FFFFFF"/>
                </a:solidFill>
                <a:latin typeface="Calibri"/>
                <a:cs typeface="Calibri"/>
              </a:rPr>
              <a:t> </a:t>
            </a:r>
            <a:r>
              <a:rPr sz="2400" dirty="0">
                <a:solidFill>
                  <a:srgbClr val="FFFFFF"/>
                </a:solidFill>
                <a:latin typeface="Calibri"/>
                <a:cs typeface="Calibri"/>
              </a:rPr>
              <a:t>and</a:t>
            </a:r>
            <a:r>
              <a:rPr sz="2400" spc="-25" dirty="0">
                <a:solidFill>
                  <a:srgbClr val="FFFFFF"/>
                </a:solidFill>
                <a:latin typeface="Calibri"/>
                <a:cs typeface="Calibri"/>
              </a:rPr>
              <a:t> </a:t>
            </a:r>
            <a:r>
              <a:rPr sz="2400" spc="-5" dirty="0">
                <a:solidFill>
                  <a:srgbClr val="FFFFFF"/>
                </a:solidFill>
                <a:latin typeface="Calibri"/>
                <a:cs typeface="Calibri"/>
              </a:rPr>
              <a:t>resources.</a:t>
            </a:r>
            <a:endParaRPr sz="24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747776"/>
            <a:ext cx="9473565" cy="1122680"/>
          </a:xfrm>
          <a:prstGeom prst="rect">
            <a:avLst/>
          </a:prstGeom>
        </p:spPr>
        <p:txBody>
          <a:bodyPr vert="horz" wrap="square" lIns="0" tIns="12700" rIns="0" bIns="0" rtlCol="0">
            <a:spAutoFit/>
          </a:bodyPr>
          <a:lstStyle/>
          <a:p>
            <a:pPr marL="12700" marR="5080">
              <a:lnSpc>
                <a:spcPct val="100000"/>
              </a:lnSpc>
              <a:spcBef>
                <a:spcPts val="100"/>
              </a:spcBef>
              <a:tabLst>
                <a:tab pos="4414520" algn="l"/>
              </a:tabLst>
            </a:pPr>
            <a:r>
              <a:rPr sz="3600" b="0" spc="-70" dirty="0">
                <a:latin typeface="Calibri Light"/>
                <a:cs typeface="Calibri Light"/>
              </a:rPr>
              <a:t>WHAT </a:t>
            </a:r>
            <a:r>
              <a:rPr sz="3600" b="0" spc="-5" dirty="0">
                <a:latin typeface="Calibri Light"/>
                <a:cs typeface="Calibri Light"/>
              </a:rPr>
              <a:t>ARE SOME OF THE IDENTIFIED </a:t>
            </a:r>
            <a:r>
              <a:rPr sz="3600" b="0" spc="-10" dirty="0">
                <a:latin typeface="Calibri Light"/>
                <a:cs typeface="Calibri Light"/>
              </a:rPr>
              <a:t>REASONS </a:t>
            </a:r>
            <a:r>
              <a:rPr sz="3600" b="0" spc="-20" dirty="0">
                <a:latin typeface="Calibri Light"/>
                <a:cs typeface="Calibri Light"/>
              </a:rPr>
              <a:t>FOR </a:t>
            </a:r>
            <a:r>
              <a:rPr sz="3600" b="0" spc="-800" dirty="0">
                <a:latin typeface="Calibri Light"/>
                <a:cs typeface="Calibri Light"/>
              </a:rPr>
              <a:t> </a:t>
            </a:r>
            <a:r>
              <a:rPr sz="3600" b="0" spc="-5" dirty="0">
                <a:latin typeface="Calibri Light"/>
                <a:cs typeface="Calibri Light"/>
              </a:rPr>
              <a:t>VIOLENCE </a:t>
            </a:r>
            <a:r>
              <a:rPr sz="3600" b="0" dirty="0">
                <a:latin typeface="Calibri Light"/>
                <a:cs typeface="Calibri Light"/>
              </a:rPr>
              <a:t>WITHIN </a:t>
            </a:r>
            <a:r>
              <a:rPr sz="3600" b="0" spc="-5" dirty="0">
                <a:latin typeface="Calibri Light"/>
                <a:cs typeface="Calibri Light"/>
              </a:rPr>
              <a:t>THE	</a:t>
            </a:r>
            <a:r>
              <a:rPr sz="3600" b="0" spc="-35" dirty="0">
                <a:latin typeface="Calibri Light"/>
                <a:cs typeface="Calibri Light"/>
              </a:rPr>
              <a:t>HEALTHCARE</a:t>
            </a:r>
            <a:r>
              <a:rPr sz="3600" b="0" spc="-45" dirty="0">
                <a:latin typeface="Calibri Light"/>
                <a:cs typeface="Calibri Light"/>
              </a:rPr>
              <a:t> </a:t>
            </a:r>
            <a:r>
              <a:rPr sz="3600" b="0" dirty="0">
                <a:latin typeface="Calibri Light"/>
                <a:cs typeface="Calibri Light"/>
              </a:rPr>
              <a:t>SETTING?</a:t>
            </a:r>
            <a:endParaRPr sz="3600">
              <a:latin typeface="Calibri Light"/>
              <a:cs typeface="Calibri Light"/>
            </a:endParaRPr>
          </a:p>
        </p:txBody>
      </p:sp>
      <p:sp>
        <p:nvSpPr>
          <p:cNvPr id="3" name="object 3"/>
          <p:cNvSpPr txBox="1"/>
          <p:nvPr/>
        </p:nvSpPr>
        <p:spPr>
          <a:xfrm>
            <a:off x="764540" y="2162682"/>
            <a:ext cx="9963785" cy="3223959"/>
          </a:xfrm>
          <a:prstGeom prst="rect">
            <a:avLst/>
          </a:prstGeom>
        </p:spPr>
        <p:txBody>
          <a:bodyPr vert="horz" wrap="square" lIns="0" tIns="63500" rIns="0" bIns="0" rtlCol="0">
            <a:spAutoFit/>
          </a:bodyPr>
          <a:lstStyle/>
          <a:p>
            <a:pPr marL="299085" marR="606425" indent="-287020" algn="just">
              <a:spcBef>
                <a:spcPts val="1010"/>
              </a:spcBef>
              <a:buFont typeface="Arial"/>
              <a:buChar char="•"/>
              <a:tabLst>
                <a:tab pos="299720" algn="l"/>
              </a:tabLst>
            </a:pPr>
            <a:r>
              <a:rPr sz="2400" dirty="0">
                <a:solidFill>
                  <a:srgbClr val="FFFFFF"/>
                </a:solidFill>
                <a:latin typeface="Calibri"/>
                <a:cs typeface="Calibri"/>
              </a:rPr>
              <a:t>The </a:t>
            </a:r>
            <a:r>
              <a:rPr sz="2400" spc="-15" dirty="0">
                <a:solidFill>
                  <a:srgbClr val="FFFFFF"/>
                </a:solidFill>
                <a:latin typeface="Calibri"/>
                <a:cs typeface="Calibri"/>
              </a:rPr>
              <a:t>state </a:t>
            </a:r>
            <a:r>
              <a:rPr sz="2400" spc="-5" dirty="0">
                <a:solidFill>
                  <a:srgbClr val="FFFFFF"/>
                </a:solidFill>
                <a:latin typeface="Calibri"/>
                <a:cs typeface="Calibri"/>
              </a:rPr>
              <a:t>of </a:t>
            </a:r>
            <a:r>
              <a:rPr sz="2400" dirty="0">
                <a:solidFill>
                  <a:srgbClr val="FFFFFF"/>
                </a:solidFill>
                <a:latin typeface="Calibri"/>
                <a:cs typeface="Calibri"/>
              </a:rPr>
              <a:t>our </a:t>
            </a:r>
            <a:r>
              <a:rPr sz="2400" spc="-5" dirty="0">
                <a:solidFill>
                  <a:srgbClr val="FFFFFF"/>
                </a:solidFill>
                <a:latin typeface="Calibri"/>
                <a:cs typeface="Calibri"/>
              </a:rPr>
              <a:t>economy </a:t>
            </a:r>
            <a:r>
              <a:rPr sz="2400" dirty="0">
                <a:solidFill>
                  <a:srgbClr val="FFFFFF"/>
                </a:solidFill>
                <a:latin typeface="Calibri"/>
                <a:cs typeface="Calibri"/>
              </a:rPr>
              <a:t>has also </a:t>
            </a:r>
            <a:r>
              <a:rPr sz="2400" spc="-5" dirty="0">
                <a:solidFill>
                  <a:srgbClr val="FFFFFF"/>
                </a:solidFill>
                <a:latin typeface="Calibri"/>
                <a:cs typeface="Calibri"/>
              </a:rPr>
              <a:t>produced </a:t>
            </a:r>
            <a:r>
              <a:rPr sz="2400" dirty="0">
                <a:solidFill>
                  <a:srgbClr val="FFFFFF"/>
                </a:solidFill>
                <a:latin typeface="Calibri"/>
                <a:cs typeface="Calibri"/>
              </a:rPr>
              <a:t>the necessity </a:t>
            </a:r>
            <a:r>
              <a:rPr sz="2400" spc="-5" dirty="0">
                <a:solidFill>
                  <a:srgbClr val="FFFFFF"/>
                </a:solidFill>
                <a:latin typeface="Calibri"/>
                <a:cs typeface="Calibri"/>
              </a:rPr>
              <a:t>to dramatically </a:t>
            </a:r>
            <a:r>
              <a:rPr sz="2400" dirty="0">
                <a:solidFill>
                  <a:srgbClr val="FFFFFF"/>
                </a:solidFill>
                <a:latin typeface="Calibri"/>
                <a:cs typeface="Calibri"/>
              </a:rPr>
              <a:t>reduce and cut </a:t>
            </a:r>
            <a:r>
              <a:rPr sz="2400" spc="5" dirty="0">
                <a:solidFill>
                  <a:srgbClr val="FFFFFF"/>
                </a:solidFill>
                <a:latin typeface="Calibri"/>
                <a:cs typeface="Calibri"/>
              </a:rPr>
              <a:t>the </a:t>
            </a:r>
            <a:r>
              <a:rPr sz="2400" spc="-5" dirty="0">
                <a:solidFill>
                  <a:srgbClr val="FFFFFF"/>
                </a:solidFill>
                <a:latin typeface="Calibri"/>
                <a:cs typeface="Calibri"/>
              </a:rPr>
              <a:t>resources </a:t>
            </a:r>
            <a:r>
              <a:rPr sz="2400" spc="-370" dirty="0">
                <a:solidFill>
                  <a:srgbClr val="FFFFFF"/>
                </a:solidFill>
                <a:latin typeface="Calibri"/>
                <a:cs typeface="Calibri"/>
              </a:rPr>
              <a:t> </a:t>
            </a:r>
            <a:r>
              <a:rPr sz="2400" spc="-10" dirty="0">
                <a:solidFill>
                  <a:srgbClr val="FFFFFF"/>
                </a:solidFill>
                <a:latin typeface="Calibri"/>
                <a:cs typeface="Calibri"/>
              </a:rPr>
              <a:t>available</a:t>
            </a:r>
            <a:r>
              <a:rPr sz="2400" spc="-35" dirty="0">
                <a:solidFill>
                  <a:srgbClr val="FFFFFF"/>
                </a:solidFill>
                <a:latin typeface="Calibri"/>
                <a:cs typeface="Calibri"/>
              </a:rPr>
              <a:t> </a:t>
            </a:r>
            <a:r>
              <a:rPr sz="2400" spc="-5" dirty="0">
                <a:solidFill>
                  <a:srgbClr val="FFFFFF"/>
                </a:solidFill>
                <a:latin typeface="Calibri"/>
                <a:cs typeface="Calibri"/>
              </a:rPr>
              <a:t>to </a:t>
            </a:r>
            <a:r>
              <a:rPr sz="2400" dirty="0">
                <a:solidFill>
                  <a:srgbClr val="FFFFFF"/>
                </a:solidFill>
                <a:latin typeface="Calibri"/>
                <a:cs typeface="Calibri"/>
              </a:rPr>
              <a:t>those</a:t>
            </a:r>
            <a:r>
              <a:rPr sz="2400" spc="-25" dirty="0">
                <a:solidFill>
                  <a:srgbClr val="FFFFFF"/>
                </a:solidFill>
                <a:latin typeface="Calibri"/>
                <a:cs typeface="Calibri"/>
              </a:rPr>
              <a:t> </a:t>
            </a:r>
            <a:r>
              <a:rPr sz="2400" spc="5" dirty="0">
                <a:solidFill>
                  <a:srgbClr val="FFFFFF"/>
                </a:solidFill>
                <a:latin typeface="Calibri"/>
                <a:cs typeface="Calibri"/>
              </a:rPr>
              <a:t>who</a:t>
            </a:r>
            <a:r>
              <a:rPr sz="2400" spc="355" dirty="0">
                <a:solidFill>
                  <a:srgbClr val="FFFFFF"/>
                </a:solidFill>
                <a:latin typeface="Calibri"/>
                <a:cs typeface="Calibri"/>
              </a:rPr>
              <a:t> </a:t>
            </a:r>
            <a:r>
              <a:rPr sz="2400" spc="-5" dirty="0">
                <a:solidFill>
                  <a:srgbClr val="FFFFFF"/>
                </a:solidFill>
                <a:latin typeface="Calibri"/>
                <a:cs typeface="Calibri"/>
              </a:rPr>
              <a:t>would</a:t>
            </a:r>
            <a:r>
              <a:rPr sz="2400" spc="-40" dirty="0">
                <a:solidFill>
                  <a:srgbClr val="FFFFFF"/>
                </a:solidFill>
                <a:latin typeface="Calibri"/>
                <a:cs typeface="Calibri"/>
              </a:rPr>
              <a:t> </a:t>
            </a:r>
            <a:r>
              <a:rPr sz="2400" dirty="0">
                <a:solidFill>
                  <a:srgbClr val="FFFFFF"/>
                </a:solidFill>
                <a:latin typeface="Calibri"/>
                <a:cs typeface="Calibri"/>
              </a:rPr>
              <a:t>need</a:t>
            </a:r>
            <a:r>
              <a:rPr sz="2400" spc="-25" dirty="0">
                <a:solidFill>
                  <a:srgbClr val="FFFFFF"/>
                </a:solidFill>
                <a:latin typeface="Calibri"/>
                <a:cs typeface="Calibri"/>
              </a:rPr>
              <a:t> </a:t>
            </a:r>
            <a:r>
              <a:rPr sz="2400" dirty="0">
                <a:solidFill>
                  <a:srgbClr val="FFFFFF"/>
                </a:solidFill>
                <a:latin typeface="Calibri"/>
                <a:cs typeface="Calibri"/>
              </a:rPr>
              <a:t>it.</a:t>
            </a:r>
            <a:endParaRPr sz="2400" dirty="0">
              <a:latin typeface="Calibri"/>
              <a:cs typeface="Calibri"/>
            </a:endParaRPr>
          </a:p>
          <a:p>
            <a:pPr marL="299085" indent="-287020" algn="just">
              <a:spcBef>
                <a:spcPts val="605"/>
              </a:spcBef>
              <a:buFont typeface="Arial"/>
              <a:buChar char="•"/>
              <a:tabLst>
                <a:tab pos="299720" algn="l"/>
              </a:tabLst>
            </a:pPr>
            <a:r>
              <a:rPr sz="2400" dirty="0">
                <a:solidFill>
                  <a:srgbClr val="FFFFFF"/>
                </a:solidFill>
                <a:latin typeface="Calibri"/>
                <a:cs typeface="Calibri"/>
              </a:rPr>
              <a:t>The</a:t>
            </a:r>
            <a:r>
              <a:rPr sz="2400" spc="-5" dirty="0">
                <a:solidFill>
                  <a:srgbClr val="FFFFFF"/>
                </a:solidFill>
                <a:latin typeface="Calibri"/>
                <a:cs typeface="Calibri"/>
              </a:rPr>
              <a:t> </a:t>
            </a:r>
            <a:r>
              <a:rPr sz="2400" spc="-15" dirty="0">
                <a:solidFill>
                  <a:srgbClr val="FFFFFF"/>
                </a:solidFill>
                <a:latin typeface="Calibri"/>
                <a:cs typeface="Calibri"/>
              </a:rPr>
              <a:t>effect</a:t>
            </a:r>
            <a:r>
              <a:rPr sz="2400" spc="20" dirty="0">
                <a:solidFill>
                  <a:srgbClr val="FFFFFF"/>
                </a:solidFill>
                <a:latin typeface="Calibri"/>
                <a:cs typeface="Calibri"/>
              </a:rPr>
              <a:t> </a:t>
            </a:r>
            <a:r>
              <a:rPr sz="2400" dirty="0">
                <a:solidFill>
                  <a:srgbClr val="FFFFFF"/>
                </a:solidFill>
                <a:latin typeface="Calibri"/>
                <a:cs typeface="Calibri"/>
              </a:rPr>
              <a:t>is</a:t>
            </a:r>
            <a:r>
              <a:rPr sz="2400" spc="5" dirty="0">
                <a:solidFill>
                  <a:srgbClr val="FFFFFF"/>
                </a:solidFill>
                <a:latin typeface="Calibri"/>
                <a:cs typeface="Calibri"/>
              </a:rPr>
              <a:t> </a:t>
            </a:r>
            <a:r>
              <a:rPr sz="2400" dirty="0">
                <a:solidFill>
                  <a:srgbClr val="FFFFFF"/>
                </a:solidFill>
                <a:latin typeface="Calibri"/>
                <a:cs typeface="Calibri"/>
              </a:rPr>
              <a:t>an</a:t>
            </a:r>
            <a:r>
              <a:rPr sz="2400" spc="5" dirty="0">
                <a:solidFill>
                  <a:srgbClr val="FFFFFF"/>
                </a:solidFill>
                <a:latin typeface="Calibri"/>
                <a:cs typeface="Calibri"/>
              </a:rPr>
              <a:t> </a:t>
            </a:r>
            <a:r>
              <a:rPr sz="2400" dirty="0">
                <a:solidFill>
                  <a:srgbClr val="FFFFFF"/>
                </a:solidFill>
                <a:latin typeface="Calibri"/>
                <a:cs typeface="Calibri"/>
              </a:rPr>
              <a:t>imbalance</a:t>
            </a:r>
            <a:r>
              <a:rPr sz="2400" spc="-30" dirty="0">
                <a:solidFill>
                  <a:srgbClr val="FFFFFF"/>
                </a:solidFill>
                <a:latin typeface="Calibri"/>
                <a:cs typeface="Calibri"/>
              </a:rPr>
              <a:t> </a:t>
            </a:r>
            <a:r>
              <a:rPr sz="2400" spc="-5" dirty="0">
                <a:solidFill>
                  <a:srgbClr val="FFFFFF"/>
                </a:solidFill>
                <a:latin typeface="Calibri"/>
                <a:cs typeface="Calibri"/>
              </a:rPr>
              <a:t>of</a:t>
            </a:r>
            <a:r>
              <a:rPr sz="2400" spc="15" dirty="0">
                <a:solidFill>
                  <a:srgbClr val="FFFFFF"/>
                </a:solidFill>
                <a:latin typeface="Calibri"/>
                <a:cs typeface="Calibri"/>
              </a:rPr>
              <a:t> </a:t>
            </a:r>
            <a:r>
              <a:rPr sz="2400" dirty="0">
                <a:solidFill>
                  <a:srgbClr val="FFFFFF"/>
                </a:solidFill>
                <a:latin typeface="Calibri"/>
                <a:cs typeface="Calibri"/>
              </a:rPr>
              <a:t>the essential</a:t>
            </a:r>
            <a:r>
              <a:rPr sz="2400" spc="-40" dirty="0">
                <a:solidFill>
                  <a:srgbClr val="FFFFFF"/>
                </a:solidFill>
                <a:latin typeface="Calibri"/>
                <a:cs typeface="Calibri"/>
              </a:rPr>
              <a:t> </a:t>
            </a:r>
            <a:r>
              <a:rPr sz="2400" spc="-5" dirty="0">
                <a:solidFill>
                  <a:srgbClr val="FFFFFF"/>
                </a:solidFill>
                <a:latin typeface="Calibri"/>
                <a:cs typeface="Calibri"/>
              </a:rPr>
              <a:t>resources</a:t>
            </a:r>
            <a:r>
              <a:rPr sz="2400" spc="-25" dirty="0">
                <a:solidFill>
                  <a:srgbClr val="FFFFFF"/>
                </a:solidFill>
                <a:latin typeface="Calibri"/>
                <a:cs typeface="Calibri"/>
              </a:rPr>
              <a:t> </a:t>
            </a:r>
            <a:r>
              <a:rPr sz="2400" dirty="0">
                <a:solidFill>
                  <a:srgbClr val="FFFFFF"/>
                </a:solidFill>
                <a:latin typeface="Calibri"/>
                <a:cs typeface="Calibri"/>
              </a:rPr>
              <a:t>needed</a:t>
            </a:r>
            <a:r>
              <a:rPr sz="2400" spc="-25" dirty="0">
                <a:solidFill>
                  <a:srgbClr val="FFFFFF"/>
                </a:solidFill>
                <a:latin typeface="Calibri"/>
                <a:cs typeface="Calibri"/>
              </a:rPr>
              <a:t> </a:t>
            </a:r>
            <a:r>
              <a:rPr sz="2400" spc="-5" dirty="0">
                <a:solidFill>
                  <a:srgbClr val="FFFFFF"/>
                </a:solidFill>
                <a:latin typeface="Calibri"/>
                <a:cs typeface="Calibri"/>
              </a:rPr>
              <a:t>vs.</a:t>
            </a:r>
            <a:r>
              <a:rPr sz="2400" spc="-10" dirty="0">
                <a:solidFill>
                  <a:srgbClr val="FFFFFF"/>
                </a:solidFill>
                <a:latin typeface="Calibri"/>
                <a:cs typeface="Calibri"/>
              </a:rPr>
              <a:t> </a:t>
            </a:r>
            <a:r>
              <a:rPr sz="2400" spc="-5" dirty="0">
                <a:solidFill>
                  <a:srgbClr val="FFFFFF"/>
                </a:solidFill>
                <a:latin typeface="Calibri"/>
                <a:cs typeface="Calibri"/>
              </a:rPr>
              <a:t>resources</a:t>
            </a:r>
            <a:r>
              <a:rPr sz="2400" spc="-35" dirty="0">
                <a:solidFill>
                  <a:srgbClr val="FFFFFF"/>
                </a:solidFill>
                <a:latin typeface="Calibri"/>
                <a:cs typeface="Calibri"/>
              </a:rPr>
              <a:t> </a:t>
            </a:r>
            <a:r>
              <a:rPr sz="2400" spc="-10" dirty="0">
                <a:solidFill>
                  <a:srgbClr val="FFFFFF"/>
                </a:solidFill>
                <a:latin typeface="Calibri"/>
                <a:cs typeface="Calibri"/>
              </a:rPr>
              <a:t>available</a:t>
            </a:r>
            <a:r>
              <a:rPr sz="2400" spc="-15" dirty="0">
                <a:solidFill>
                  <a:srgbClr val="FFFFFF"/>
                </a:solidFill>
                <a:latin typeface="Calibri"/>
                <a:cs typeface="Calibri"/>
              </a:rPr>
              <a:t> </a:t>
            </a:r>
            <a:r>
              <a:rPr sz="2400" dirty="0">
                <a:solidFill>
                  <a:srgbClr val="FFFFFF"/>
                </a:solidFill>
                <a:latin typeface="Calibri"/>
                <a:cs typeface="Calibri"/>
              </a:rPr>
              <a:t>dynamic.</a:t>
            </a:r>
            <a:endParaRPr sz="2400" dirty="0">
              <a:latin typeface="Calibri"/>
              <a:cs typeface="Calibri"/>
            </a:endParaRPr>
          </a:p>
          <a:p>
            <a:pPr marL="299085" marR="276225" indent="-287020" algn="just">
              <a:spcBef>
                <a:spcPts val="994"/>
              </a:spcBef>
              <a:buFont typeface="Arial"/>
              <a:buChar char="•"/>
              <a:tabLst>
                <a:tab pos="299720" algn="l"/>
              </a:tabLst>
            </a:pPr>
            <a:r>
              <a:rPr sz="2400" dirty="0">
                <a:solidFill>
                  <a:srgbClr val="FFFFFF"/>
                </a:solidFill>
                <a:latin typeface="Calibri"/>
                <a:cs typeface="Calibri"/>
              </a:rPr>
              <a:t>The </a:t>
            </a:r>
            <a:r>
              <a:rPr sz="2400" spc="-5" dirty="0">
                <a:solidFill>
                  <a:srgbClr val="FFFFFF"/>
                </a:solidFill>
                <a:latin typeface="Calibri"/>
                <a:cs typeface="Calibri"/>
              </a:rPr>
              <a:t>result </a:t>
            </a:r>
            <a:r>
              <a:rPr sz="2400" dirty="0">
                <a:solidFill>
                  <a:srgbClr val="FFFFFF"/>
                </a:solidFill>
                <a:latin typeface="Calibri"/>
                <a:cs typeface="Calibri"/>
              </a:rPr>
              <a:t>is the higher </a:t>
            </a:r>
            <a:r>
              <a:rPr sz="2400" spc="-15" dirty="0">
                <a:solidFill>
                  <a:srgbClr val="FFFFFF"/>
                </a:solidFill>
                <a:latin typeface="Calibri"/>
                <a:cs typeface="Calibri"/>
              </a:rPr>
              <a:t>rate </a:t>
            </a:r>
            <a:r>
              <a:rPr sz="2400" spc="-5" dirty="0">
                <a:solidFill>
                  <a:srgbClr val="FFFFFF"/>
                </a:solidFill>
                <a:latin typeface="Calibri"/>
                <a:cs typeface="Calibri"/>
              </a:rPr>
              <a:t>of </a:t>
            </a:r>
            <a:r>
              <a:rPr sz="2400" dirty="0">
                <a:solidFill>
                  <a:srgbClr val="FFFFFF"/>
                </a:solidFill>
                <a:latin typeface="Calibri"/>
                <a:cs typeface="Calibri"/>
              </a:rPr>
              <a:t>people </a:t>
            </a:r>
            <a:r>
              <a:rPr sz="2400" spc="5" dirty="0">
                <a:solidFill>
                  <a:srgbClr val="FFFFFF"/>
                </a:solidFill>
                <a:latin typeface="Calibri"/>
                <a:cs typeface="Calibri"/>
              </a:rPr>
              <a:t>who </a:t>
            </a:r>
            <a:r>
              <a:rPr sz="2400" spc="-15" dirty="0">
                <a:solidFill>
                  <a:srgbClr val="FFFFFF"/>
                </a:solidFill>
                <a:latin typeface="Calibri"/>
                <a:cs typeface="Calibri"/>
              </a:rPr>
              <a:t>may </a:t>
            </a:r>
            <a:r>
              <a:rPr sz="2400" spc="-10" dirty="0">
                <a:solidFill>
                  <a:srgbClr val="FFFFFF"/>
                </a:solidFill>
                <a:latin typeface="Calibri"/>
                <a:cs typeface="Calibri"/>
              </a:rPr>
              <a:t>have </a:t>
            </a:r>
            <a:r>
              <a:rPr sz="2400" dirty="0">
                <a:solidFill>
                  <a:srgbClr val="FFFFFF"/>
                </a:solidFill>
                <a:latin typeface="Calibri"/>
                <a:cs typeface="Calibri"/>
              </a:rPr>
              <a:t>had some </a:t>
            </a:r>
            <a:r>
              <a:rPr sz="2400" spc="-5" dirty="0">
                <a:solidFill>
                  <a:srgbClr val="FFFFFF"/>
                </a:solidFill>
                <a:latin typeface="Calibri"/>
                <a:cs typeface="Calibri"/>
              </a:rPr>
              <a:t>previous resources, </a:t>
            </a:r>
            <a:r>
              <a:rPr sz="2400" spc="5" dirty="0">
                <a:solidFill>
                  <a:srgbClr val="FFFFFF"/>
                </a:solidFill>
                <a:latin typeface="Calibri"/>
                <a:cs typeface="Calibri"/>
              </a:rPr>
              <a:t>who </a:t>
            </a:r>
            <a:r>
              <a:rPr sz="2400" dirty="0">
                <a:solidFill>
                  <a:srgbClr val="FFFFFF"/>
                </a:solidFill>
                <a:latin typeface="Calibri"/>
                <a:cs typeface="Calibri"/>
              </a:rPr>
              <a:t>now do not and so </a:t>
            </a:r>
            <a:r>
              <a:rPr sz="2400" spc="-370" dirty="0">
                <a:solidFill>
                  <a:srgbClr val="FFFFFF"/>
                </a:solidFill>
                <a:latin typeface="Calibri"/>
                <a:cs typeface="Calibri"/>
              </a:rPr>
              <a:t> </a:t>
            </a:r>
            <a:r>
              <a:rPr sz="2400" dirty="0">
                <a:solidFill>
                  <a:srgbClr val="FFFFFF"/>
                </a:solidFill>
                <a:latin typeface="Calibri"/>
                <a:cs typeface="Calibri"/>
              </a:rPr>
              <a:t>they </a:t>
            </a:r>
            <a:r>
              <a:rPr sz="2400" spc="-5" dirty="0">
                <a:solidFill>
                  <a:srgbClr val="FFFFFF"/>
                </a:solidFill>
                <a:latin typeface="Calibri"/>
                <a:cs typeface="Calibri"/>
              </a:rPr>
              <a:t>are entering into </a:t>
            </a:r>
            <a:r>
              <a:rPr sz="2400" dirty="0">
                <a:solidFill>
                  <a:srgbClr val="FFFFFF"/>
                </a:solidFill>
                <a:latin typeface="Calibri"/>
                <a:cs typeface="Calibri"/>
              </a:rPr>
              <a:t>the </a:t>
            </a:r>
            <a:r>
              <a:rPr sz="2400" spc="-5" dirty="0">
                <a:solidFill>
                  <a:srgbClr val="FFFFFF"/>
                </a:solidFill>
                <a:latin typeface="Calibri"/>
                <a:cs typeface="Calibri"/>
              </a:rPr>
              <a:t>healthcare </a:t>
            </a:r>
            <a:r>
              <a:rPr sz="2400" spc="-10" dirty="0">
                <a:solidFill>
                  <a:srgbClr val="FFFFFF"/>
                </a:solidFill>
                <a:latin typeface="Calibri"/>
                <a:cs typeface="Calibri"/>
              </a:rPr>
              <a:t>environment </a:t>
            </a:r>
            <a:r>
              <a:rPr sz="2400" dirty="0">
                <a:solidFill>
                  <a:srgbClr val="FFFFFF"/>
                </a:solidFill>
                <a:latin typeface="Calibri"/>
                <a:cs typeface="Calibri"/>
              </a:rPr>
              <a:t>as </a:t>
            </a:r>
            <a:r>
              <a:rPr sz="2400" spc="-10" dirty="0">
                <a:solidFill>
                  <a:srgbClr val="FFFFFF"/>
                </a:solidFill>
                <a:latin typeface="Calibri"/>
                <a:cs typeface="Calibri"/>
              </a:rPr>
              <a:t>sicker </a:t>
            </a:r>
            <a:r>
              <a:rPr sz="2400" dirty="0">
                <a:solidFill>
                  <a:srgbClr val="FFFFFF"/>
                </a:solidFill>
                <a:latin typeface="Calibri"/>
                <a:cs typeface="Calibri"/>
              </a:rPr>
              <a:t>and </a:t>
            </a:r>
            <a:r>
              <a:rPr sz="2400" spc="-5" dirty="0">
                <a:solidFill>
                  <a:srgbClr val="FFFFFF"/>
                </a:solidFill>
                <a:latin typeface="Calibri"/>
                <a:cs typeface="Calibri"/>
              </a:rPr>
              <a:t>more </a:t>
            </a:r>
            <a:r>
              <a:rPr sz="2400" spc="-20" dirty="0">
                <a:solidFill>
                  <a:srgbClr val="FFFFFF"/>
                </a:solidFill>
                <a:latin typeface="Calibri"/>
                <a:cs typeface="Calibri"/>
              </a:rPr>
              <a:t>needy, </a:t>
            </a:r>
            <a:r>
              <a:rPr sz="2400" dirty="0">
                <a:solidFill>
                  <a:srgbClr val="FFFFFF"/>
                </a:solidFill>
                <a:latin typeface="Calibri"/>
                <a:cs typeface="Calibri"/>
              </a:rPr>
              <a:t>while flooding </a:t>
            </a:r>
            <a:r>
              <a:rPr sz="2400" spc="-5" dirty="0">
                <a:solidFill>
                  <a:srgbClr val="FFFFFF"/>
                </a:solidFill>
                <a:latin typeface="Calibri"/>
                <a:cs typeface="Calibri"/>
              </a:rPr>
              <a:t>into areas that </a:t>
            </a:r>
            <a:r>
              <a:rPr sz="2400" dirty="0">
                <a:solidFill>
                  <a:srgbClr val="FFFFFF"/>
                </a:solidFill>
                <a:latin typeface="Calibri"/>
                <a:cs typeface="Calibri"/>
              </a:rPr>
              <a:t> </a:t>
            </a:r>
            <a:r>
              <a:rPr sz="2400" spc="-5" dirty="0">
                <a:solidFill>
                  <a:srgbClr val="FFFFFF"/>
                </a:solidFill>
                <a:latin typeface="Calibri"/>
                <a:cs typeface="Calibri"/>
              </a:rPr>
              <a:t>are</a:t>
            </a:r>
            <a:r>
              <a:rPr sz="2400" spc="-10" dirty="0">
                <a:solidFill>
                  <a:srgbClr val="FFFFFF"/>
                </a:solidFill>
                <a:latin typeface="Calibri"/>
                <a:cs typeface="Calibri"/>
              </a:rPr>
              <a:t> </a:t>
            </a:r>
            <a:r>
              <a:rPr sz="2400" dirty="0">
                <a:solidFill>
                  <a:srgbClr val="FFFFFF"/>
                </a:solidFill>
                <a:latin typeface="Calibri"/>
                <a:cs typeface="Calibri"/>
              </a:rPr>
              <a:t>not</a:t>
            </a:r>
            <a:r>
              <a:rPr sz="2400" spc="-5" dirty="0">
                <a:solidFill>
                  <a:srgbClr val="FFFFFF"/>
                </a:solidFill>
                <a:latin typeface="Calibri"/>
                <a:cs typeface="Calibri"/>
              </a:rPr>
              <a:t> </a:t>
            </a:r>
            <a:r>
              <a:rPr sz="2400" dirty="0">
                <a:solidFill>
                  <a:srgbClr val="FFFFFF"/>
                </a:solidFill>
                <a:latin typeface="Calibri"/>
                <a:cs typeface="Calibri"/>
              </a:rPr>
              <a:t>used</a:t>
            </a:r>
            <a:r>
              <a:rPr sz="2400" spc="-35" dirty="0">
                <a:solidFill>
                  <a:srgbClr val="FFFFFF"/>
                </a:solidFill>
                <a:latin typeface="Calibri"/>
                <a:cs typeface="Calibri"/>
              </a:rPr>
              <a:t> </a:t>
            </a:r>
            <a:r>
              <a:rPr sz="2400" spc="-5" dirty="0">
                <a:solidFill>
                  <a:srgbClr val="FFFFFF"/>
                </a:solidFill>
                <a:latin typeface="Calibri"/>
                <a:cs typeface="Calibri"/>
              </a:rPr>
              <a:t>to </a:t>
            </a:r>
            <a:r>
              <a:rPr sz="2400" dirty="0">
                <a:solidFill>
                  <a:srgbClr val="FFFFFF"/>
                </a:solidFill>
                <a:latin typeface="Calibri"/>
                <a:cs typeface="Calibri"/>
              </a:rPr>
              <a:t>that</a:t>
            </a:r>
            <a:r>
              <a:rPr sz="2400" spc="-10" dirty="0">
                <a:solidFill>
                  <a:srgbClr val="FFFFFF"/>
                </a:solidFill>
                <a:latin typeface="Calibri"/>
                <a:cs typeface="Calibri"/>
              </a:rPr>
              <a:t> </a:t>
            </a:r>
            <a:r>
              <a:rPr sz="2400" dirty="0">
                <a:solidFill>
                  <a:srgbClr val="FFFFFF"/>
                </a:solidFill>
                <a:latin typeface="Calibri"/>
                <a:cs typeface="Calibri"/>
              </a:rPr>
              <a:t>type</a:t>
            </a:r>
            <a:r>
              <a:rPr sz="2400" spc="-10" dirty="0">
                <a:solidFill>
                  <a:srgbClr val="FFFFFF"/>
                </a:solidFill>
                <a:latin typeface="Calibri"/>
                <a:cs typeface="Calibri"/>
              </a:rPr>
              <a:t> </a:t>
            </a:r>
            <a:r>
              <a:rPr sz="2400" spc="-5" dirty="0">
                <a:solidFill>
                  <a:srgbClr val="FFFFFF"/>
                </a:solidFill>
                <a:latin typeface="Calibri"/>
                <a:cs typeface="Calibri"/>
              </a:rPr>
              <a:t>of</a:t>
            </a:r>
            <a:r>
              <a:rPr sz="2400" spc="5" dirty="0">
                <a:solidFill>
                  <a:srgbClr val="FFFFFF"/>
                </a:solidFill>
                <a:latin typeface="Calibri"/>
                <a:cs typeface="Calibri"/>
              </a:rPr>
              <a:t> </a:t>
            </a:r>
            <a:r>
              <a:rPr sz="2400" dirty="0">
                <a:solidFill>
                  <a:srgbClr val="FFFFFF"/>
                </a:solidFill>
                <a:latin typeface="Calibri"/>
                <a:cs typeface="Calibri"/>
              </a:rPr>
              <a:t>client</a:t>
            </a:r>
            <a:r>
              <a:rPr sz="2400" spc="-25" dirty="0">
                <a:solidFill>
                  <a:srgbClr val="FFFFFF"/>
                </a:solidFill>
                <a:latin typeface="Calibri"/>
                <a:cs typeface="Calibri"/>
              </a:rPr>
              <a:t> </a:t>
            </a:r>
            <a:r>
              <a:rPr sz="2400" spc="-5" dirty="0">
                <a:solidFill>
                  <a:srgbClr val="FFFFFF"/>
                </a:solidFill>
                <a:latin typeface="Calibri"/>
                <a:cs typeface="Calibri"/>
              </a:rPr>
              <a:t>or situation.</a:t>
            </a:r>
            <a:endParaRPr sz="2400" dirty="0">
              <a:latin typeface="Calibri"/>
              <a:cs typeface="Calibri"/>
            </a:endParaRPr>
          </a:p>
        </p:txBody>
      </p:sp>
    </p:spTree>
    <p:extLst>
      <p:ext uri="{BB962C8B-B14F-4D97-AF65-F5344CB8AC3E}">
        <p14:creationId xmlns:p14="http://schemas.microsoft.com/office/powerpoint/2010/main" val="2291213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p:nvPr/>
        </p:nvSpPr>
        <p:spPr>
          <a:xfrm>
            <a:off x="764540" y="811783"/>
            <a:ext cx="9580880" cy="1001394"/>
          </a:xfrm>
          <a:prstGeom prst="rect">
            <a:avLst/>
          </a:prstGeom>
        </p:spPr>
        <p:txBody>
          <a:bodyPr vert="horz" wrap="square" lIns="0" tIns="13335" rIns="0" bIns="0" rtlCol="0">
            <a:spAutoFit/>
          </a:bodyPr>
          <a:lstStyle/>
          <a:p>
            <a:pPr marL="12700" marR="5080">
              <a:lnSpc>
                <a:spcPct val="100000"/>
              </a:lnSpc>
              <a:spcBef>
                <a:spcPts val="105"/>
              </a:spcBef>
            </a:pPr>
            <a:r>
              <a:rPr sz="3200" b="0" spc="-5" dirty="0">
                <a:solidFill>
                  <a:srgbClr val="FFFFFF"/>
                </a:solidFill>
                <a:latin typeface="Calibri Light"/>
                <a:cs typeface="Calibri Light"/>
              </a:rPr>
              <a:t>HELPING THE</a:t>
            </a:r>
            <a:r>
              <a:rPr sz="3200" b="0" spc="10" dirty="0">
                <a:solidFill>
                  <a:srgbClr val="FFFFFF"/>
                </a:solidFill>
                <a:latin typeface="Calibri Light"/>
                <a:cs typeface="Calibri Light"/>
              </a:rPr>
              <a:t> </a:t>
            </a:r>
            <a:r>
              <a:rPr sz="3200" b="0" spc="-35" dirty="0">
                <a:solidFill>
                  <a:srgbClr val="FFFFFF"/>
                </a:solidFill>
                <a:latin typeface="Calibri Light"/>
                <a:cs typeface="Calibri Light"/>
              </a:rPr>
              <a:t>SITUATION:</a:t>
            </a:r>
            <a:r>
              <a:rPr sz="3200" b="0" spc="-5" dirty="0">
                <a:solidFill>
                  <a:srgbClr val="FFFFFF"/>
                </a:solidFill>
                <a:latin typeface="Calibri Light"/>
                <a:cs typeface="Calibri Light"/>
              </a:rPr>
              <a:t> </a:t>
            </a:r>
            <a:r>
              <a:rPr sz="3200" b="0" spc="-10" dirty="0">
                <a:solidFill>
                  <a:srgbClr val="FFFFFF"/>
                </a:solidFill>
                <a:latin typeface="Calibri Light"/>
                <a:cs typeface="Calibri Light"/>
              </a:rPr>
              <a:t>HOW</a:t>
            </a:r>
            <a:r>
              <a:rPr sz="3200" b="0" spc="10" dirty="0">
                <a:solidFill>
                  <a:srgbClr val="FFFFFF"/>
                </a:solidFill>
                <a:latin typeface="Calibri Light"/>
                <a:cs typeface="Calibri Light"/>
              </a:rPr>
              <a:t> </a:t>
            </a:r>
            <a:r>
              <a:rPr sz="3200" b="0" dirty="0">
                <a:solidFill>
                  <a:srgbClr val="FFFFFF"/>
                </a:solidFill>
                <a:latin typeface="Calibri Light"/>
                <a:cs typeface="Calibri Light"/>
              </a:rPr>
              <a:t>DO WE</a:t>
            </a:r>
            <a:r>
              <a:rPr sz="3200" b="0" spc="5" dirty="0">
                <a:solidFill>
                  <a:srgbClr val="FFFFFF"/>
                </a:solidFill>
                <a:latin typeface="Calibri Light"/>
                <a:cs typeface="Calibri Light"/>
              </a:rPr>
              <a:t> </a:t>
            </a:r>
            <a:r>
              <a:rPr sz="3200" b="0" spc="-10" dirty="0">
                <a:solidFill>
                  <a:srgbClr val="FFFFFF"/>
                </a:solidFill>
                <a:latin typeface="Calibri Light"/>
                <a:cs typeface="Calibri Light"/>
              </a:rPr>
              <a:t>INFLUENCE</a:t>
            </a:r>
            <a:r>
              <a:rPr sz="3200" b="0" spc="-35" dirty="0">
                <a:solidFill>
                  <a:srgbClr val="FFFFFF"/>
                </a:solidFill>
                <a:latin typeface="Calibri Light"/>
                <a:cs typeface="Calibri Light"/>
              </a:rPr>
              <a:t> </a:t>
            </a:r>
            <a:r>
              <a:rPr sz="3200" b="0" spc="-5" dirty="0">
                <a:solidFill>
                  <a:srgbClr val="FFFFFF"/>
                </a:solidFill>
                <a:latin typeface="Calibri Light"/>
                <a:cs typeface="Calibri Light"/>
              </a:rPr>
              <a:t>THIS</a:t>
            </a:r>
            <a:r>
              <a:rPr sz="3200" b="0" spc="10" dirty="0">
                <a:solidFill>
                  <a:srgbClr val="FFFFFF"/>
                </a:solidFill>
                <a:latin typeface="Calibri Light"/>
                <a:cs typeface="Calibri Light"/>
              </a:rPr>
              <a:t> </a:t>
            </a:r>
            <a:r>
              <a:rPr sz="3200" b="0" spc="-5" dirty="0">
                <a:solidFill>
                  <a:srgbClr val="FFFFFF"/>
                </a:solidFill>
                <a:latin typeface="Calibri Light"/>
                <a:cs typeface="Calibri Light"/>
              </a:rPr>
              <a:t>IN </a:t>
            </a:r>
            <a:r>
              <a:rPr sz="3200" b="0" spc="-710" dirty="0">
                <a:solidFill>
                  <a:srgbClr val="FFFFFF"/>
                </a:solidFill>
                <a:latin typeface="Calibri Light"/>
                <a:cs typeface="Calibri Light"/>
              </a:rPr>
              <a:t> </a:t>
            </a:r>
            <a:r>
              <a:rPr sz="3200" b="0" spc="-5" dirty="0">
                <a:solidFill>
                  <a:srgbClr val="FFFFFF"/>
                </a:solidFill>
                <a:latin typeface="Calibri Light"/>
                <a:cs typeface="Calibri Light"/>
              </a:rPr>
              <a:t>OUR</a:t>
            </a:r>
            <a:r>
              <a:rPr sz="3200" b="0" spc="-10" dirty="0">
                <a:solidFill>
                  <a:srgbClr val="FFFFFF"/>
                </a:solidFill>
                <a:latin typeface="Calibri Light"/>
                <a:cs typeface="Calibri Light"/>
              </a:rPr>
              <a:t> </a:t>
            </a:r>
            <a:r>
              <a:rPr sz="3200" b="0" spc="-60" dirty="0">
                <a:solidFill>
                  <a:srgbClr val="FFFFFF"/>
                </a:solidFill>
                <a:latin typeface="Calibri Light"/>
                <a:cs typeface="Calibri Light"/>
              </a:rPr>
              <a:t>FAVOR?</a:t>
            </a:r>
            <a:r>
              <a:rPr sz="3200" b="0" spc="-10" dirty="0">
                <a:solidFill>
                  <a:srgbClr val="FFFFFF"/>
                </a:solidFill>
                <a:latin typeface="Calibri Light"/>
                <a:cs typeface="Calibri Light"/>
              </a:rPr>
              <a:t> HOW</a:t>
            </a:r>
            <a:r>
              <a:rPr sz="3200" b="0" spc="10" dirty="0">
                <a:solidFill>
                  <a:srgbClr val="FFFFFF"/>
                </a:solidFill>
                <a:latin typeface="Calibri Light"/>
                <a:cs typeface="Calibri Light"/>
              </a:rPr>
              <a:t> </a:t>
            </a:r>
            <a:r>
              <a:rPr sz="3200" b="0" dirty="0">
                <a:solidFill>
                  <a:srgbClr val="FFFFFF"/>
                </a:solidFill>
                <a:latin typeface="Calibri Light"/>
                <a:cs typeface="Calibri Light"/>
              </a:rPr>
              <a:t>DO</a:t>
            </a:r>
            <a:r>
              <a:rPr sz="3200" b="0" spc="-20" dirty="0">
                <a:solidFill>
                  <a:srgbClr val="FFFFFF"/>
                </a:solidFill>
                <a:latin typeface="Calibri Light"/>
                <a:cs typeface="Calibri Light"/>
              </a:rPr>
              <a:t> </a:t>
            </a:r>
            <a:r>
              <a:rPr sz="3200" b="0" dirty="0">
                <a:solidFill>
                  <a:srgbClr val="FFFFFF"/>
                </a:solidFill>
                <a:latin typeface="Calibri Light"/>
                <a:cs typeface="Calibri Light"/>
              </a:rPr>
              <a:t>WE</a:t>
            </a:r>
            <a:r>
              <a:rPr sz="3200" b="0" spc="5" dirty="0">
                <a:solidFill>
                  <a:srgbClr val="FFFFFF"/>
                </a:solidFill>
                <a:latin typeface="Calibri Light"/>
                <a:cs typeface="Calibri Light"/>
              </a:rPr>
              <a:t> </a:t>
            </a:r>
            <a:r>
              <a:rPr sz="3200" b="0" spc="-15" dirty="0">
                <a:solidFill>
                  <a:srgbClr val="FFFFFF"/>
                </a:solidFill>
                <a:latin typeface="Calibri Light"/>
                <a:cs typeface="Calibri Light"/>
              </a:rPr>
              <a:t>NARROW</a:t>
            </a:r>
            <a:r>
              <a:rPr sz="3200" b="0" spc="-5" dirty="0">
                <a:solidFill>
                  <a:srgbClr val="FFFFFF"/>
                </a:solidFill>
                <a:latin typeface="Calibri Light"/>
                <a:cs typeface="Calibri Light"/>
              </a:rPr>
              <a:t> THE</a:t>
            </a:r>
            <a:r>
              <a:rPr sz="3200" b="0" spc="10" dirty="0">
                <a:solidFill>
                  <a:srgbClr val="FFFFFF"/>
                </a:solidFill>
                <a:latin typeface="Calibri Light"/>
                <a:cs typeface="Calibri Light"/>
              </a:rPr>
              <a:t> </a:t>
            </a:r>
            <a:r>
              <a:rPr sz="3200" b="0" dirty="0">
                <a:solidFill>
                  <a:srgbClr val="FFFFFF"/>
                </a:solidFill>
                <a:latin typeface="Calibri Light"/>
                <a:cs typeface="Calibri Light"/>
              </a:rPr>
              <a:t>GREY</a:t>
            </a:r>
            <a:r>
              <a:rPr sz="3200" b="0" spc="-30" dirty="0">
                <a:solidFill>
                  <a:srgbClr val="FFFFFF"/>
                </a:solidFill>
                <a:latin typeface="Calibri Light"/>
                <a:cs typeface="Calibri Light"/>
              </a:rPr>
              <a:t> AREA?</a:t>
            </a:r>
            <a:endParaRPr sz="3200">
              <a:latin typeface="Calibri Light"/>
              <a:cs typeface="Calibri Light"/>
            </a:endParaRPr>
          </a:p>
        </p:txBody>
      </p:sp>
      <p:sp>
        <p:nvSpPr>
          <p:cNvPr id="4" name="object 4"/>
          <p:cNvSpPr txBox="1">
            <a:spLocks noGrp="1"/>
          </p:cNvSpPr>
          <p:nvPr>
            <p:ph idx="1"/>
          </p:nvPr>
        </p:nvSpPr>
        <p:spPr>
          <a:xfrm>
            <a:off x="685801" y="2158127"/>
            <a:ext cx="5410199" cy="3617016"/>
          </a:xfrm>
          <a:prstGeom prst="rect">
            <a:avLst/>
          </a:prstGeom>
        </p:spPr>
        <p:txBody>
          <a:bodyPr vert="horz" wrap="square" lIns="0" tIns="71755" rIns="0" bIns="0" rtlCol="0">
            <a:spAutoFit/>
          </a:bodyPr>
          <a:lstStyle/>
          <a:p>
            <a:pPr marL="12065" indent="0">
              <a:lnSpc>
                <a:spcPct val="100000"/>
              </a:lnSpc>
              <a:spcBef>
                <a:spcPts val="565"/>
              </a:spcBef>
              <a:buNone/>
              <a:tabLst>
                <a:tab pos="299720" algn="l"/>
              </a:tabLst>
            </a:pPr>
            <a:r>
              <a:rPr lang="en-US" sz="3200" spc="-75" dirty="0"/>
              <a:t>We</a:t>
            </a:r>
            <a:r>
              <a:rPr lang="en-US" sz="3200" spc="-30" dirty="0"/>
              <a:t> </a:t>
            </a:r>
            <a:r>
              <a:rPr lang="en-US" sz="3200" spc="-5" dirty="0"/>
              <a:t>influence</a:t>
            </a:r>
            <a:r>
              <a:rPr lang="en-US" sz="3200" spc="-10" dirty="0"/>
              <a:t> </a:t>
            </a:r>
            <a:r>
              <a:rPr lang="en-US" sz="3200" dirty="0"/>
              <a:t>this</a:t>
            </a:r>
            <a:r>
              <a:rPr lang="en-US" sz="3200" spc="-10" dirty="0"/>
              <a:t> </a:t>
            </a:r>
            <a:r>
              <a:rPr lang="en-US" sz="3200" dirty="0"/>
              <a:t>with</a:t>
            </a:r>
            <a:r>
              <a:rPr lang="en-US" sz="3200" spc="-5" dirty="0"/>
              <a:t> The</a:t>
            </a:r>
            <a:r>
              <a:rPr lang="en-US" sz="3200" spc="-15" dirty="0"/>
              <a:t> </a:t>
            </a:r>
            <a:r>
              <a:rPr lang="en-US" sz="3200" spc="-55" dirty="0"/>
              <a:t>Triad</a:t>
            </a:r>
            <a:r>
              <a:rPr lang="en-US" sz="3200" spc="-5" dirty="0"/>
              <a:t> </a:t>
            </a:r>
            <a:r>
              <a:rPr lang="en-US" sz="3200" spc="5" dirty="0"/>
              <a:t>of </a:t>
            </a:r>
            <a:r>
              <a:rPr lang="en-US" sz="3200" spc="-980" dirty="0"/>
              <a:t> </a:t>
            </a:r>
            <a:r>
              <a:rPr lang="en-US" sz="3200" spc="-5" dirty="0"/>
              <a:t>Successful</a:t>
            </a:r>
            <a:r>
              <a:rPr lang="en-US" sz="3200" spc="-30" dirty="0"/>
              <a:t> </a:t>
            </a:r>
            <a:r>
              <a:rPr lang="en-US" sz="3200" spc="-10" dirty="0"/>
              <a:t>Interventions:</a:t>
            </a:r>
            <a:endParaRPr lang="en-US" sz="3200" spc="-40" dirty="0"/>
          </a:p>
          <a:p>
            <a:pPr marL="299085" indent="-287020">
              <a:lnSpc>
                <a:spcPct val="100000"/>
              </a:lnSpc>
              <a:spcBef>
                <a:spcPts val="565"/>
              </a:spcBef>
              <a:buFont typeface="Arial"/>
              <a:buChar char="•"/>
              <a:tabLst>
                <a:tab pos="299720" algn="l"/>
              </a:tabLst>
            </a:pPr>
            <a:r>
              <a:rPr sz="3200" spc="-40" dirty="0"/>
              <a:t>Effective</a:t>
            </a:r>
            <a:r>
              <a:rPr sz="3200" spc="-20" dirty="0"/>
              <a:t> </a:t>
            </a:r>
            <a:r>
              <a:rPr sz="3200" spc="-5" dirty="0"/>
              <a:t>Communication</a:t>
            </a:r>
          </a:p>
          <a:p>
            <a:pPr marL="299085" indent="-287020">
              <a:lnSpc>
                <a:spcPct val="100000"/>
              </a:lnSpc>
              <a:spcBef>
                <a:spcPts val="470"/>
              </a:spcBef>
              <a:buFont typeface="Arial"/>
              <a:buChar char="•"/>
              <a:tabLst>
                <a:tab pos="299720" algn="l"/>
              </a:tabLst>
            </a:pPr>
            <a:r>
              <a:rPr sz="3200" spc="-15" dirty="0"/>
              <a:t>Coordinated</a:t>
            </a:r>
            <a:r>
              <a:rPr sz="3200" spc="-20" dirty="0"/>
              <a:t> </a:t>
            </a:r>
            <a:r>
              <a:rPr sz="3200" spc="-50" dirty="0"/>
              <a:t>Teamwork</a:t>
            </a:r>
          </a:p>
          <a:p>
            <a:pPr marL="299085" indent="-287020">
              <a:lnSpc>
                <a:spcPct val="100000"/>
              </a:lnSpc>
              <a:spcBef>
                <a:spcPts val="465"/>
              </a:spcBef>
              <a:buFont typeface="Arial"/>
              <a:buChar char="•"/>
              <a:tabLst>
                <a:tab pos="299720" algn="l"/>
              </a:tabLst>
            </a:pPr>
            <a:r>
              <a:rPr sz="3200" spc="-10" dirty="0"/>
              <a:t>Having </a:t>
            </a:r>
            <a:r>
              <a:rPr sz="3200" dirty="0"/>
              <a:t>a</a:t>
            </a:r>
            <a:r>
              <a:rPr sz="3200" spc="-5" dirty="0"/>
              <a:t> </a:t>
            </a:r>
            <a:r>
              <a:rPr sz="3200" dirty="0"/>
              <a:t>Plan</a:t>
            </a:r>
            <a:r>
              <a:rPr sz="3200" spc="5" dirty="0"/>
              <a:t> </a:t>
            </a:r>
            <a:r>
              <a:rPr sz="3200" dirty="0"/>
              <a:t>of</a:t>
            </a:r>
            <a:r>
              <a:rPr sz="3200" spc="-5" dirty="0"/>
              <a:t> </a:t>
            </a:r>
            <a:r>
              <a:rPr sz="3200" dirty="0"/>
              <a:t>Action</a:t>
            </a:r>
            <a:r>
              <a:rPr sz="3200" spc="15" dirty="0"/>
              <a:t> </a:t>
            </a:r>
            <a:r>
              <a:rPr sz="3200" dirty="0"/>
              <a:t>in </a:t>
            </a:r>
            <a:r>
              <a:rPr sz="3200" spc="-5" dirty="0"/>
              <a:t>place</a:t>
            </a:r>
          </a:p>
        </p:txBody>
      </p:sp>
      <p:pic>
        <p:nvPicPr>
          <p:cNvPr id="10244" name="Picture 4" descr="The Trifecta of Success: Where Behavior Meets Academics - Klein ISD Newsroom">
            <a:extLst>
              <a:ext uri="{FF2B5EF4-FFF2-40B4-BE49-F238E27FC236}">
                <a16:creationId xmlns:a16="http://schemas.microsoft.com/office/drawing/2014/main" id="{5BAB65C6-84B3-428D-902D-FAC92FE97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695" y="2158127"/>
            <a:ext cx="3767725" cy="3617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811783"/>
            <a:ext cx="9580880" cy="1001394"/>
          </a:xfrm>
          <a:prstGeom prst="rect">
            <a:avLst/>
          </a:prstGeom>
        </p:spPr>
        <p:txBody>
          <a:bodyPr vert="horz" wrap="square" lIns="0" tIns="13335" rIns="0" bIns="0" rtlCol="0">
            <a:spAutoFit/>
          </a:bodyPr>
          <a:lstStyle/>
          <a:p>
            <a:pPr marL="12700" marR="5080">
              <a:lnSpc>
                <a:spcPct val="100000"/>
              </a:lnSpc>
              <a:spcBef>
                <a:spcPts val="105"/>
              </a:spcBef>
            </a:pPr>
            <a:r>
              <a:rPr sz="3200" b="0" spc="-5" dirty="0">
                <a:latin typeface="Calibri Light"/>
                <a:cs typeface="Calibri Light"/>
              </a:rPr>
              <a:t>HELPING THE</a:t>
            </a:r>
            <a:r>
              <a:rPr sz="3200" b="0" spc="10" dirty="0">
                <a:latin typeface="Calibri Light"/>
                <a:cs typeface="Calibri Light"/>
              </a:rPr>
              <a:t> </a:t>
            </a:r>
            <a:r>
              <a:rPr sz="3200" b="0" spc="-35" dirty="0">
                <a:latin typeface="Calibri Light"/>
                <a:cs typeface="Calibri Light"/>
              </a:rPr>
              <a:t>SITUATION:</a:t>
            </a:r>
            <a:r>
              <a:rPr sz="3200" b="0" spc="-5" dirty="0">
                <a:latin typeface="Calibri Light"/>
                <a:cs typeface="Calibri Light"/>
              </a:rPr>
              <a:t> </a:t>
            </a:r>
            <a:r>
              <a:rPr sz="3200" b="0" spc="-10" dirty="0">
                <a:latin typeface="Calibri Light"/>
                <a:cs typeface="Calibri Light"/>
              </a:rPr>
              <a:t>HOW</a:t>
            </a:r>
            <a:r>
              <a:rPr sz="3200" b="0" spc="10" dirty="0">
                <a:latin typeface="Calibri Light"/>
                <a:cs typeface="Calibri Light"/>
              </a:rPr>
              <a:t> </a:t>
            </a:r>
            <a:r>
              <a:rPr sz="3200" b="0" dirty="0">
                <a:latin typeface="Calibri Light"/>
                <a:cs typeface="Calibri Light"/>
              </a:rPr>
              <a:t>DO WE</a:t>
            </a:r>
            <a:r>
              <a:rPr sz="3200" b="0" spc="5" dirty="0">
                <a:latin typeface="Calibri Light"/>
                <a:cs typeface="Calibri Light"/>
              </a:rPr>
              <a:t> </a:t>
            </a:r>
            <a:r>
              <a:rPr sz="3200" b="0" spc="-10" dirty="0">
                <a:latin typeface="Calibri Light"/>
                <a:cs typeface="Calibri Light"/>
              </a:rPr>
              <a:t>INFLUENCE</a:t>
            </a:r>
            <a:r>
              <a:rPr sz="3200" b="0" spc="-35" dirty="0">
                <a:latin typeface="Calibri Light"/>
                <a:cs typeface="Calibri Light"/>
              </a:rPr>
              <a:t> </a:t>
            </a:r>
            <a:r>
              <a:rPr sz="3200" b="0" spc="-5" dirty="0">
                <a:latin typeface="Calibri Light"/>
                <a:cs typeface="Calibri Light"/>
              </a:rPr>
              <a:t>THIS</a:t>
            </a:r>
            <a:r>
              <a:rPr sz="3200" b="0" spc="10" dirty="0">
                <a:latin typeface="Calibri Light"/>
                <a:cs typeface="Calibri Light"/>
              </a:rPr>
              <a:t> </a:t>
            </a:r>
            <a:r>
              <a:rPr sz="3200" b="0" spc="-5" dirty="0">
                <a:latin typeface="Calibri Light"/>
                <a:cs typeface="Calibri Light"/>
              </a:rPr>
              <a:t>IN </a:t>
            </a:r>
            <a:r>
              <a:rPr sz="3200" b="0" spc="-710" dirty="0">
                <a:latin typeface="Calibri Light"/>
                <a:cs typeface="Calibri Light"/>
              </a:rPr>
              <a:t> </a:t>
            </a:r>
            <a:r>
              <a:rPr sz="3200" b="0" spc="-5" dirty="0">
                <a:latin typeface="Calibri Light"/>
                <a:cs typeface="Calibri Light"/>
              </a:rPr>
              <a:t>OUR</a:t>
            </a:r>
            <a:r>
              <a:rPr sz="3200" b="0" spc="-10" dirty="0">
                <a:latin typeface="Calibri Light"/>
                <a:cs typeface="Calibri Light"/>
              </a:rPr>
              <a:t> </a:t>
            </a:r>
            <a:r>
              <a:rPr sz="3200" b="0" spc="-60" dirty="0">
                <a:latin typeface="Calibri Light"/>
                <a:cs typeface="Calibri Light"/>
              </a:rPr>
              <a:t>FAVOR?</a:t>
            </a:r>
            <a:r>
              <a:rPr sz="3200" b="0" spc="-10" dirty="0">
                <a:latin typeface="Calibri Light"/>
                <a:cs typeface="Calibri Light"/>
              </a:rPr>
              <a:t> HOW</a:t>
            </a:r>
            <a:r>
              <a:rPr sz="3200" b="0" spc="10" dirty="0">
                <a:latin typeface="Calibri Light"/>
                <a:cs typeface="Calibri Light"/>
              </a:rPr>
              <a:t> </a:t>
            </a:r>
            <a:r>
              <a:rPr sz="3200" b="0" dirty="0">
                <a:latin typeface="Calibri Light"/>
                <a:cs typeface="Calibri Light"/>
              </a:rPr>
              <a:t>DO</a:t>
            </a:r>
            <a:r>
              <a:rPr sz="3200" b="0" spc="-20" dirty="0">
                <a:latin typeface="Calibri Light"/>
                <a:cs typeface="Calibri Light"/>
              </a:rPr>
              <a:t> </a:t>
            </a:r>
            <a:r>
              <a:rPr sz="3200" b="0" dirty="0">
                <a:latin typeface="Calibri Light"/>
                <a:cs typeface="Calibri Light"/>
              </a:rPr>
              <a:t>WE</a:t>
            </a:r>
            <a:r>
              <a:rPr sz="3200" b="0" spc="5" dirty="0">
                <a:latin typeface="Calibri Light"/>
                <a:cs typeface="Calibri Light"/>
              </a:rPr>
              <a:t> </a:t>
            </a:r>
            <a:r>
              <a:rPr sz="3200" b="0" spc="-15" dirty="0">
                <a:latin typeface="Calibri Light"/>
                <a:cs typeface="Calibri Light"/>
              </a:rPr>
              <a:t>NARROW</a:t>
            </a:r>
            <a:r>
              <a:rPr sz="3200" b="0" spc="-5" dirty="0">
                <a:latin typeface="Calibri Light"/>
                <a:cs typeface="Calibri Light"/>
              </a:rPr>
              <a:t> THE</a:t>
            </a:r>
            <a:r>
              <a:rPr sz="3200" b="0" spc="10" dirty="0">
                <a:latin typeface="Calibri Light"/>
                <a:cs typeface="Calibri Light"/>
              </a:rPr>
              <a:t> </a:t>
            </a:r>
            <a:r>
              <a:rPr sz="3200" b="0" dirty="0">
                <a:latin typeface="Calibri Light"/>
                <a:cs typeface="Calibri Light"/>
              </a:rPr>
              <a:t>GREY</a:t>
            </a:r>
            <a:r>
              <a:rPr sz="3200" b="0" spc="-30" dirty="0">
                <a:latin typeface="Calibri Light"/>
                <a:cs typeface="Calibri Light"/>
              </a:rPr>
              <a:t> AREA?</a:t>
            </a:r>
            <a:endParaRPr sz="3200">
              <a:latin typeface="Calibri Light"/>
              <a:cs typeface="Calibri Light"/>
            </a:endParaRPr>
          </a:p>
        </p:txBody>
      </p:sp>
      <p:sp>
        <p:nvSpPr>
          <p:cNvPr id="3" name="object 3"/>
          <p:cNvSpPr txBox="1"/>
          <p:nvPr/>
        </p:nvSpPr>
        <p:spPr>
          <a:xfrm>
            <a:off x="764540" y="2266010"/>
            <a:ext cx="9942195" cy="3353435"/>
          </a:xfrm>
          <a:prstGeom prst="rect">
            <a:avLst/>
          </a:prstGeom>
        </p:spPr>
        <p:txBody>
          <a:bodyPr vert="horz" wrap="square" lIns="0" tIns="12700" rIns="0" bIns="0" rtlCol="0">
            <a:spAutoFit/>
          </a:bodyPr>
          <a:lstStyle/>
          <a:p>
            <a:pPr marL="12700" marR="6350">
              <a:lnSpc>
                <a:spcPct val="100000"/>
              </a:lnSpc>
              <a:spcBef>
                <a:spcPts val="100"/>
              </a:spcBef>
              <a:tabLst>
                <a:tab pos="4163060" algn="l"/>
              </a:tabLst>
            </a:pPr>
            <a:r>
              <a:rPr sz="3000" spc="-5" dirty="0">
                <a:solidFill>
                  <a:srgbClr val="FFFFFF"/>
                </a:solidFill>
                <a:latin typeface="Calibri"/>
                <a:cs typeface="Calibri"/>
              </a:rPr>
              <a:t>Within</a:t>
            </a:r>
            <a:r>
              <a:rPr sz="3000" spc="5" dirty="0">
                <a:solidFill>
                  <a:srgbClr val="FFFFFF"/>
                </a:solidFill>
                <a:latin typeface="Calibri"/>
                <a:cs typeface="Calibri"/>
              </a:rPr>
              <a:t> </a:t>
            </a:r>
            <a:r>
              <a:rPr sz="3000" spc="-25" dirty="0">
                <a:solidFill>
                  <a:srgbClr val="FFFFFF"/>
                </a:solidFill>
                <a:latin typeface="Calibri"/>
                <a:cs typeface="Calibri"/>
              </a:rPr>
              <a:t>any</a:t>
            </a:r>
            <a:r>
              <a:rPr sz="3000" spc="5" dirty="0">
                <a:solidFill>
                  <a:srgbClr val="FFFFFF"/>
                </a:solidFill>
                <a:latin typeface="Calibri"/>
                <a:cs typeface="Calibri"/>
              </a:rPr>
              <a:t> </a:t>
            </a:r>
            <a:r>
              <a:rPr sz="3000" spc="-10" dirty="0">
                <a:solidFill>
                  <a:srgbClr val="FFFFFF"/>
                </a:solidFill>
                <a:latin typeface="Calibri"/>
                <a:cs typeface="Calibri"/>
              </a:rPr>
              <a:t>highly-charged </a:t>
            </a:r>
            <a:r>
              <a:rPr sz="3000" dirty="0">
                <a:solidFill>
                  <a:srgbClr val="FFFFFF"/>
                </a:solidFill>
                <a:latin typeface="Calibri"/>
                <a:cs typeface="Calibri"/>
              </a:rPr>
              <a:t>and</a:t>
            </a:r>
            <a:r>
              <a:rPr sz="3000" spc="-10" dirty="0">
                <a:solidFill>
                  <a:srgbClr val="FFFFFF"/>
                </a:solidFill>
                <a:latin typeface="Calibri"/>
                <a:cs typeface="Calibri"/>
              </a:rPr>
              <a:t> potentially </a:t>
            </a:r>
            <a:r>
              <a:rPr sz="3000" spc="-5" dirty="0">
                <a:solidFill>
                  <a:srgbClr val="FFFFFF"/>
                </a:solidFill>
                <a:latin typeface="Calibri"/>
                <a:cs typeface="Calibri"/>
              </a:rPr>
              <a:t>assaultive</a:t>
            </a:r>
            <a:r>
              <a:rPr sz="3000" spc="-20" dirty="0">
                <a:solidFill>
                  <a:srgbClr val="FFFFFF"/>
                </a:solidFill>
                <a:latin typeface="Calibri"/>
                <a:cs typeface="Calibri"/>
              </a:rPr>
              <a:t> </a:t>
            </a:r>
            <a:r>
              <a:rPr sz="3000" spc="-10" dirty="0">
                <a:solidFill>
                  <a:srgbClr val="FFFFFF"/>
                </a:solidFill>
                <a:latin typeface="Calibri"/>
                <a:cs typeface="Calibri"/>
              </a:rPr>
              <a:t>incident, </a:t>
            </a:r>
            <a:r>
              <a:rPr sz="3000" spc="-5" dirty="0">
                <a:solidFill>
                  <a:srgbClr val="FFFFFF"/>
                </a:solidFill>
                <a:latin typeface="Calibri"/>
                <a:cs typeface="Calibri"/>
              </a:rPr>
              <a:t> </a:t>
            </a:r>
            <a:r>
              <a:rPr sz="3000" spc="-10" dirty="0">
                <a:solidFill>
                  <a:srgbClr val="FFFFFF"/>
                </a:solidFill>
                <a:latin typeface="Calibri"/>
                <a:cs typeface="Calibri"/>
              </a:rPr>
              <a:t>there</a:t>
            </a:r>
            <a:r>
              <a:rPr sz="3000" spc="-5" dirty="0">
                <a:solidFill>
                  <a:srgbClr val="FFFFFF"/>
                </a:solidFill>
                <a:latin typeface="Calibri"/>
                <a:cs typeface="Calibri"/>
              </a:rPr>
              <a:t> </a:t>
            </a:r>
            <a:r>
              <a:rPr sz="3000" dirty="0">
                <a:solidFill>
                  <a:srgbClr val="FFFFFF"/>
                </a:solidFill>
                <a:latin typeface="Calibri"/>
                <a:cs typeface="Calibri"/>
              </a:rPr>
              <a:t>will</a:t>
            </a:r>
            <a:r>
              <a:rPr sz="3000" spc="-5" dirty="0">
                <a:solidFill>
                  <a:srgbClr val="FFFFFF"/>
                </a:solidFill>
                <a:latin typeface="Calibri"/>
                <a:cs typeface="Calibri"/>
              </a:rPr>
              <a:t> </a:t>
            </a:r>
            <a:r>
              <a:rPr sz="3000" spc="-25" dirty="0">
                <a:solidFill>
                  <a:srgbClr val="FFFFFF"/>
                </a:solidFill>
                <a:latin typeface="Calibri"/>
                <a:cs typeface="Calibri"/>
              </a:rPr>
              <a:t>always</a:t>
            </a:r>
            <a:r>
              <a:rPr sz="3000" spc="10" dirty="0">
                <a:solidFill>
                  <a:srgbClr val="FFFFFF"/>
                </a:solidFill>
                <a:latin typeface="Calibri"/>
                <a:cs typeface="Calibri"/>
              </a:rPr>
              <a:t> </a:t>
            </a:r>
            <a:r>
              <a:rPr sz="3000" spc="-5" dirty="0">
                <a:solidFill>
                  <a:srgbClr val="FFFFFF"/>
                </a:solidFill>
                <a:latin typeface="Calibri"/>
                <a:cs typeface="Calibri"/>
              </a:rPr>
              <a:t>be some	</a:t>
            </a:r>
            <a:r>
              <a:rPr sz="3000" spc="-10" dirty="0">
                <a:solidFill>
                  <a:srgbClr val="FFFFFF"/>
                </a:solidFill>
                <a:latin typeface="Calibri"/>
                <a:cs typeface="Calibri"/>
              </a:rPr>
              <a:t>people </a:t>
            </a:r>
            <a:r>
              <a:rPr sz="3000" dirty="0">
                <a:solidFill>
                  <a:srgbClr val="FFFFFF"/>
                </a:solidFill>
                <a:latin typeface="Calibri"/>
                <a:cs typeface="Calibri"/>
              </a:rPr>
              <a:t>who </a:t>
            </a:r>
            <a:r>
              <a:rPr sz="3000" spc="-25" dirty="0">
                <a:solidFill>
                  <a:srgbClr val="FFFFFF"/>
                </a:solidFill>
                <a:latin typeface="Calibri"/>
                <a:cs typeface="Calibri"/>
              </a:rPr>
              <a:t>feel </a:t>
            </a:r>
            <a:r>
              <a:rPr sz="3000" spc="-10" dirty="0">
                <a:solidFill>
                  <a:srgbClr val="FFFFFF"/>
                </a:solidFill>
                <a:latin typeface="Calibri"/>
                <a:cs typeface="Calibri"/>
              </a:rPr>
              <a:t>that </a:t>
            </a:r>
            <a:r>
              <a:rPr sz="3000" dirty="0">
                <a:solidFill>
                  <a:srgbClr val="FFFFFF"/>
                </a:solidFill>
                <a:latin typeface="Calibri"/>
                <a:cs typeface="Calibri"/>
              </a:rPr>
              <a:t>the </a:t>
            </a:r>
            <a:r>
              <a:rPr sz="3000" spc="-5" dirty="0">
                <a:solidFill>
                  <a:srgbClr val="FFFFFF"/>
                </a:solidFill>
                <a:latin typeface="Calibri"/>
                <a:cs typeface="Calibri"/>
              </a:rPr>
              <a:t>individual </a:t>
            </a:r>
            <a:r>
              <a:rPr sz="3000" dirty="0">
                <a:solidFill>
                  <a:srgbClr val="FFFFFF"/>
                </a:solidFill>
                <a:latin typeface="Calibri"/>
                <a:cs typeface="Calibri"/>
              </a:rPr>
              <a:t>in </a:t>
            </a:r>
            <a:r>
              <a:rPr sz="3000" spc="-665" dirty="0">
                <a:solidFill>
                  <a:srgbClr val="FFFFFF"/>
                </a:solidFill>
                <a:latin typeface="Calibri"/>
                <a:cs typeface="Calibri"/>
              </a:rPr>
              <a:t> </a:t>
            </a:r>
            <a:r>
              <a:rPr sz="3000" spc="-5" dirty="0">
                <a:solidFill>
                  <a:srgbClr val="FFFFFF"/>
                </a:solidFill>
                <a:latin typeface="Calibri"/>
                <a:cs typeface="Calibri"/>
              </a:rPr>
              <a:t>crisis</a:t>
            </a:r>
            <a:r>
              <a:rPr sz="3000" dirty="0">
                <a:solidFill>
                  <a:srgbClr val="FFFFFF"/>
                </a:solidFill>
                <a:latin typeface="Calibri"/>
                <a:cs typeface="Calibri"/>
              </a:rPr>
              <a:t> </a:t>
            </a:r>
            <a:r>
              <a:rPr sz="3000" spc="-5" dirty="0">
                <a:solidFill>
                  <a:srgbClr val="FFFFFF"/>
                </a:solidFill>
                <a:latin typeface="Calibri"/>
                <a:cs typeface="Calibri"/>
              </a:rPr>
              <a:t>should</a:t>
            </a:r>
            <a:r>
              <a:rPr sz="3000" spc="10" dirty="0">
                <a:solidFill>
                  <a:srgbClr val="FFFFFF"/>
                </a:solidFill>
                <a:latin typeface="Calibri"/>
                <a:cs typeface="Calibri"/>
              </a:rPr>
              <a:t> </a:t>
            </a:r>
            <a:r>
              <a:rPr sz="3000" spc="-5" dirty="0">
                <a:solidFill>
                  <a:srgbClr val="FFFFFF"/>
                </a:solidFill>
                <a:latin typeface="Calibri"/>
                <a:cs typeface="Calibri"/>
              </a:rPr>
              <a:t>be </a:t>
            </a:r>
            <a:r>
              <a:rPr sz="3000" spc="-20" dirty="0">
                <a:solidFill>
                  <a:srgbClr val="FFFFFF"/>
                </a:solidFill>
                <a:latin typeface="Calibri"/>
                <a:cs typeface="Calibri"/>
              </a:rPr>
              <a:t>physically</a:t>
            </a:r>
            <a:r>
              <a:rPr sz="3000" spc="15" dirty="0">
                <a:solidFill>
                  <a:srgbClr val="FFFFFF"/>
                </a:solidFill>
                <a:latin typeface="Calibri"/>
                <a:cs typeface="Calibri"/>
              </a:rPr>
              <a:t> </a:t>
            </a:r>
            <a:r>
              <a:rPr sz="3000" spc="-15" dirty="0">
                <a:solidFill>
                  <a:srgbClr val="FFFFFF"/>
                </a:solidFill>
                <a:latin typeface="Calibri"/>
                <a:cs typeface="Calibri"/>
              </a:rPr>
              <a:t>contained,</a:t>
            </a:r>
            <a:r>
              <a:rPr sz="3000" spc="-10" dirty="0">
                <a:solidFill>
                  <a:srgbClr val="FFFFFF"/>
                </a:solidFill>
                <a:latin typeface="Calibri"/>
                <a:cs typeface="Calibri"/>
              </a:rPr>
              <a:t> </a:t>
            </a:r>
            <a:r>
              <a:rPr sz="3000" spc="-5" dirty="0">
                <a:solidFill>
                  <a:srgbClr val="FFFFFF"/>
                </a:solidFill>
                <a:latin typeface="Calibri"/>
                <a:cs typeface="Calibri"/>
              </a:rPr>
              <a:t>while</a:t>
            </a:r>
            <a:r>
              <a:rPr sz="3000" spc="-10" dirty="0">
                <a:solidFill>
                  <a:srgbClr val="FFFFFF"/>
                </a:solidFill>
                <a:latin typeface="Calibri"/>
                <a:cs typeface="Calibri"/>
              </a:rPr>
              <a:t> </a:t>
            </a:r>
            <a:r>
              <a:rPr sz="3000" spc="-15" dirty="0">
                <a:solidFill>
                  <a:srgbClr val="FFFFFF"/>
                </a:solidFill>
                <a:latin typeface="Calibri"/>
                <a:cs typeface="Calibri"/>
              </a:rPr>
              <a:t>others</a:t>
            </a:r>
            <a:r>
              <a:rPr sz="3000" spc="5" dirty="0">
                <a:solidFill>
                  <a:srgbClr val="FFFFFF"/>
                </a:solidFill>
                <a:latin typeface="Calibri"/>
                <a:cs typeface="Calibri"/>
              </a:rPr>
              <a:t> </a:t>
            </a:r>
            <a:r>
              <a:rPr sz="3000" spc="-25" dirty="0">
                <a:solidFill>
                  <a:srgbClr val="FFFFFF"/>
                </a:solidFill>
                <a:latin typeface="Calibri"/>
                <a:cs typeface="Calibri"/>
              </a:rPr>
              <a:t>feel</a:t>
            </a:r>
            <a:r>
              <a:rPr sz="3000" spc="5" dirty="0">
                <a:solidFill>
                  <a:srgbClr val="FFFFFF"/>
                </a:solidFill>
                <a:latin typeface="Calibri"/>
                <a:cs typeface="Calibri"/>
              </a:rPr>
              <a:t> </a:t>
            </a:r>
            <a:r>
              <a:rPr sz="3000" spc="-10" dirty="0">
                <a:solidFill>
                  <a:srgbClr val="FFFFFF"/>
                </a:solidFill>
                <a:latin typeface="Calibri"/>
                <a:cs typeface="Calibri"/>
              </a:rPr>
              <a:t>that</a:t>
            </a:r>
            <a:r>
              <a:rPr sz="3000" spc="-25" dirty="0">
                <a:solidFill>
                  <a:srgbClr val="FFFFFF"/>
                </a:solidFill>
                <a:latin typeface="Calibri"/>
                <a:cs typeface="Calibri"/>
              </a:rPr>
              <a:t> </a:t>
            </a:r>
            <a:r>
              <a:rPr sz="3000" spc="-10" dirty="0">
                <a:solidFill>
                  <a:srgbClr val="FFFFFF"/>
                </a:solidFill>
                <a:latin typeface="Calibri"/>
                <a:cs typeface="Calibri"/>
              </a:rPr>
              <a:t>they </a:t>
            </a:r>
            <a:r>
              <a:rPr sz="3000" spc="-5" dirty="0">
                <a:solidFill>
                  <a:srgbClr val="FFFFFF"/>
                </a:solidFill>
                <a:latin typeface="Calibri"/>
                <a:cs typeface="Calibri"/>
              </a:rPr>
              <a:t> should</a:t>
            </a:r>
            <a:r>
              <a:rPr sz="3000" spc="-15" dirty="0">
                <a:solidFill>
                  <a:srgbClr val="FFFFFF"/>
                </a:solidFill>
                <a:latin typeface="Calibri"/>
                <a:cs typeface="Calibri"/>
              </a:rPr>
              <a:t> </a:t>
            </a:r>
            <a:r>
              <a:rPr sz="3000" spc="-5" dirty="0">
                <a:solidFill>
                  <a:srgbClr val="FFFFFF"/>
                </a:solidFill>
                <a:latin typeface="Calibri"/>
                <a:cs typeface="Calibri"/>
              </a:rPr>
              <a:t>not.</a:t>
            </a:r>
            <a:endParaRPr sz="3000" dirty="0">
              <a:latin typeface="Calibri"/>
              <a:cs typeface="Calibri"/>
            </a:endParaRPr>
          </a:p>
          <a:p>
            <a:pPr marL="12700" marR="5080" algn="just">
              <a:lnSpc>
                <a:spcPct val="100000"/>
              </a:lnSpc>
              <a:spcBef>
                <a:spcPts val="1000"/>
              </a:spcBef>
            </a:pPr>
            <a:r>
              <a:rPr sz="3000" spc="-5" dirty="0">
                <a:solidFill>
                  <a:srgbClr val="FFFFFF"/>
                </a:solidFill>
                <a:latin typeface="Calibri"/>
                <a:cs typeface="Calibri"/>
              </a:rPr>
              <a:t>This </a:t>
            </a:r>
            <a:r>
              <a:rPr sz="3000" spc="-20" dirty="0">
                <a:solidFill>
                  <a:srgbClr val="FFFFFF"/>
                </a:solidFill>
                <a:latin typeface="Calibri"/>
                <a:cs typeface="Calibri"/>
              </a:rPr>
              <a:t>demonstrates </a:t>
            </a:r>
            <a:r>
              <a:rPr sz="3000" spc="-10" dirty="0">
                <a:solidFill>
                  <a:srgbClr val="FFFFFF"/>
                </a:solidFill>
                <a:latin typeface="Calibri"/>
                <a:cs typeface="Calibri"/>
              </a:rPr>
              <a:t>that </a:t>
            </a:r>
            <a:r>
              <a:rPr sz="3000" dirty="0">
                <a:solidFill>
                  <a:srgbClr val="FFFFFF"/>
                </a:solidFill>
                <a:latin typeface="Calibri"/>
                <a:cs typeface="Calibri"/>
              </a:rPr>
              <a:t>the </a:t>
            </a:r>
            <a:r>
              <a:rPr sz="3000" spc="-20" dirty="0">
                <a:solidFill>
                  <a:srgbClr val="FFFFFF"/>
                </a:solidFill>
                <a:latin typeface="Calibri"/>
                <a:cs typeface="Calibri"/>
              </a:rPr>
              <a:t>grey </a:t>
            </a:r>
            <a:r>
              <a:rPr sz="3000" spc="-10" dirty="0">
                <a:solidFill>
                  <a:srgbClr val="FFFFFF"/>
                </a:solidFill>
                <a:latin typeface="Calibri"/>
                <a:cs typeface="Calibri"/>
              </a:rPr>
              <a:t>area </a:t>
            </a:r>
            <a:r>
              <a:rPr sz="3000" spc="-5" dirty="0">
                <a:solidFill>
                  <a:srgbClr val="FFFFFF"/>
                </a:solidFill>
                <a:latin typeface="Calibri"/>
                <a:cs typeface="Calibri"/>
              </a:rPr>
              <a:t>will</a:t>
            </a:r>
            <a:r>
              <a:rPr sz="3000" dirty="0">
                <a:solidFill>
                  <a:srgbClr val="FFFFFF"/>
                </a:solidFill>
                <a:latin typeface="Calibri"/>
                <a:cs typeface="Calibri"/>
              </a:rPr>
              <a:t> </a:t>
            </a:r>
            <a:r>
              <a:rPr sz="3000" spc="-25" dirty="0">
                <a:solidFill>
                  <a:srgbClr val="FFFFFF"/>
                </a:solidFill>
                <a:latin typeface="Calibri"/>
                <a:cs typeface="Calibri"/>
              </a:rPr>
              <a:t>always </a:t>
            </a:r>
            <a:r>
              <a:rPr sz="3000" spc="-5" dirty="0">
                <a:solidFill>
                  <a:srgbClr val="FFFFFF"/>
                </a:solidFill>
                <a:latin typeface="Calibri"/>
                <a:cs typeface="Calibri"/>
              </a:rPr>
              <a:t>be </a:t>
            </a:r>
            <a:r>
              <a:rPr sz="3000" spc="-15" dirty="0">
                <a:solidFill>
                  <a:srgbClr val="FFFFFF"/>
                </a:solidFill>
                <a:latin typeface="Calibri"/>
                <a:cs typeface="Calibri"/>
              </a:rPr>
              <a:t>present </a:t>
            </a:r>
            <a:r>
              <a:rPr sz="3000" dirty="0">
                <a:solidFill>
                  <a:srgbClr val="FFFFFF"/>
                </a:solidFill>
                <a:latin typeface="Calibri"/>
                <a:cs typeface="Calibri"/>
              </a:rPr>
              <a:t>and </a:t>
            </a:r>
            <a:r>
              <a:rPr sz="3000" spc="-665" dirty="0">
                <a:solidFill>
                  <a:srgbClr val="FFFFFF"/>
                </a:solidFill>
                <a:latin typeface="Calibri"/>
                <a:cs typeface="Calibri"/>
              </a:rPr>
              <a:t> </a:t>
            </a:r>
            <a:r>
              <a:rPr sz="3000" spc="-10" dirty="0">
                <a:solidFill>
                  <a:srgbClr val="FFFFFF"/>
                </a:solidFill>
                <a:latin typeface="Calibri"/>
                <a:cs typeface="Calibri"/>
              </a:rPr>
              <a:t>that </a:t>
            </a:r>
            <a:r>
              <a:rPr sz="3000" spc="-15" dirty="0">
                <a:solidFill>
                  <a:srgbClr val="FFFFFF"/>
                </a:solidFill>
                <a:latin typeface="Calibri"/>
                <a:cs typeface="Calibri"/>
              </a:rPr>
              <a:t>we </a:t>
            </a:r>
            <a:r>
              <a:rPr sz="3000" dirty="0">
                <a:solidFill>
                  <a:srgbClr val="FFFFFF"/>
                </a:solidFill>
                <a:latin typeface="Calibri"/>
                <a:cs typeface="Calibri"/>
              </a:rPr>
              <a:t>will </a:t>
            </a:r>
            <a:r>
              <a:rPr sz="3000" spc="-25" dirty="0">
                <a:solidFill>
                  <a:srgbClr val="FFFFFF"/>
                </a:solidFill>
                <a:latin typeface="Calibri"/>
                <a:cs typeface="Calibri"/>
              </a:rPr>
              <a:t>always </a:t>
            </a:r>
            <a:r>
              <a:rPr sz="3000" spc="-10" dirty="0">
                <a:solidFill>
                  <a:srgbClr val="FFFFFF"/>
                </a:solidFill>
                <a:latin typeface="Calibri"/>
                <a:cs typeface="Calibri"/>
              </a:rPr>
              <a:t>experience </a:t>
            </a:r>
            <a:r>
              <a:rPr sz="3000" dirty="0">
                <a:solidFill>
                  <a:srgbClr val="FFFFFF"/>
                </a:solidFill>
                <a:latin typeface="Calibri"/>
                <a:cs typeface="Calibri"/>
              </a:rPr>
              <a:t>a </a:t>
            </a:r>
            <a:r>
              <a:rPr sz="3000" spc="-5" dirty="0">
                <a:solidFill>
                  <a:srgbClr val="FFFFFF"/>
                </a:solidFill>
                <a:latin typeface="Calibri"/>
                <a:cs typeface="Calibri"/>
              </a:rPr>
              <a:t>division </a:t>
            </a:r>
            <a:r>
              <a:rPr sz="3000" spc="-10" dirty="0">
                <a:solidFill>
                  <a:srgbClr val="FFFFFF"/>
                </a:solidFill>
                <a:latin typeface="Calibri"/>
                <a:cs typeface="Calibri"/>
              </a:rPr>
              <a:t>between </a:t>
            </a:r>
            <a:r>
              <a:rPr sz="3000" dirty="0">
                <a:solidFill>
                  <a:srgbClr val="FFFFFF"/>
                </a:solidFill>
                <a:latin typeface="Calibri"/>
                <a:cs typeface="Calibri"/>
              </a:rPr>
              <a:t>those who </a:t>
            </a:r>
            <a:r>
              <a:rPr sz="3000" spc="-5" dirty="0">
                <a:solidFill>
                  <a:srgbClr val="FFFFFF"/>
                </a:solidFill>
                <a:latin typeface="Calibri"/>
                <a:cs typeface="Calibri"/>
              </a:rPr>
              <a:t>do </a:t>
            </a:r>
            <a:r>
              <a:rPr sz="3000" spc="-665" dirty="0">
                <a:solidFill>
                  <a:srgbClr val="FFFFFF"/>
                </a:solidFill>
                <a:latin typeface="Calibri"/>
                <a:cs typeface="Calibri"/>
              </a:rPr>
              <a:t> </a:t>
            </a:r>
            <a:r>
              <a:rPr sz="3000" dirty="0">
                <a:solidFill>
                  <a:srgbClr val="FFFFFF"/>
                </a:solidFill>
                <a:latin typeface="Calibri"/>
                <a:cs typeface="Calibri"/>
              </a:rPr>
              <a:t>and</a:t>
            </a:r>
            <a:r>
              <a:rPr sz="3000" spc="-5" dirty="0">
                <a:solidFill>
                  <a:srgbClr val="FFFFFF"/>
                </a:solidFill>
                <a:latin typeface="Calibri"/>
                <a:cs typeface="Calibri"/>
              </a:rPr>
              <a:t> </a:t>
            </a:r>
            <a:r>
              <a:rPr sz="3000" dirty="0">
                <a:solidFill>
                  <a:srgbClr val="FFFFFF"/>
                </a:solidFill>
                <a:latin typeface="Calibri"/>
                <a:cs typeface="Calibri"/>
              </a:rPr>
              <a:t>those</a:t>
            </a:r>
            <a:r>
              <a:rPr sz="3000" spc="-10" dirty="0">
                <a:solidFill>
                  <a:srgbClr val="FFFFFF"/>
                </a:solidFill>
                <a:latin typeface="Calibri"/>
                <a:cs typeface="Calibri"/>
              </a:rPr>
              <a:t> </a:t>
            </a:r>
            <a:r>
              <a:rPr sz="3000" dirty="0">
                <a:solidFill>
                  <a:srgbClr val="FFFFFF"/>
                </a:solidFill>
                <a:latin typeface="Calibri"/>
                <a:cs typeface="Calibri"/>
              </a:rPr>
              <a:t>who</a:t>
            </a:r>
            <a:r>
              <a:rPr sz="3000" spc="5" dirty="0">
                <a:solidFill>
                  <a:srgbClr val="FFFFFF"/>
                </a:solidFill>
                <a:latin typeface="Calibri"/>
                <a:cs typeface="Calibri"/>
              </a:rPr>
              <a:t> </a:t>
            </a:r>
            <a:r>
              <a:rPr sz="3000" spc="-10" dirty="0">
                <a:solidFill>
                  <a:srgbClr val="FFFFFF"/>
                </a:solidFill>
                <a:latin typeface="Calibri"/>
                <a:cs typeface="Calibri"/>
              </a:rPr>
              <a:t>don’t</a:t>
            </a:r>
            <a:r>
              <a:rPr sz="3000" dirty="0">
                <a:solidFill>
                  <a:srgbClr val="FFFFFF"/>
                </a:solidFill>
                <a:latin typeface="Calibri"/>
                <a:cs typeface="Calibri"/>
              </a:rPr>
              <a:t> </a:t>
            </a:r>
            <a:r>
              <a:rPr sz="3000" spc="-15" dirty="0">
                <a:solidFill>
                  <a:srgbClr val="FFFFFF"/>
                </a:solidFill>
                <a:latin typeface="Calibri"/>
                <a:cs typeface="Calibri"/>
              </a:rPr>
              <a:t>believe</a:t>
            </a:r>
            <a:r>
              <a:rPr sz="3000" spc="-5" dirty="0">
                <a:solidFill>
                  <a:srgbClr val="FFFFFF"/>
                </a:solidFill>
                <a:latin typeface="Calibri"/>
                <a:cs typeface="Calibri"/>
              </a:rPr>
              <a:t> someone</a:t>
            </a:r>
            <a:r>
              <a:rPr sz="3000" spc="-15" dirty="0">
                <a:solidFill>
                  <a:srgbClr val="FFFFFF"/>
                </a:solidFill>
                <a:latin typeface="Calibri"/>
                <a:cs typeface="Calibri"/>
              </a:rPr>
              <a:t> </a:t>
            </a:r>
            <a:r>
              <a:rPr sz="3000" spc="-5" dirty="0">
                <a:solidFill>
                  <a:srgbClr val="FFFFFF"/>
                </a:solidFill>
                <a:latin typeface="Calibri"/>
                <a:cs typeface="Calibri"/>
              </a:rPr>
              <a:t>should</a:t>
            </a:r>
            <a:r>
              <a:rPr sz="3000" spc="5" dirty="0">
                <a:solidFill>
                  <a:srgbClr val="FFFFFF"/>
                </a:solidFill>
                <a:latin typeface="Calibri"/>
                <a:cs typeface="Calibri"/>
              </a:rPr>
              <a:t> </a:t>
            </a:r>
            <a:r>
              <a:rPr sz="3000" spc="-5" dirty="0">
                <a:solidFill>
                  <a:srgbClr val="FFFFFF"/>
                </a:solidFill>
                <a:latin typeface="Calibri"/>
                <a:cs typeface="Calibri"/>
              </a:rPr>
              <a:t>be</a:t>
            </a:r>
            <a:r>
              <a:rPr sz="3000" spc="-15" dirty="0">
                <a:solidFill>
                  <a:srgbClr val="FFFFFF"/>
                </a:solidFill>
                <a:latin typeface="Calibri"/>
                <a:cs typeface="Calibri"/>
              </a:rPr>
              <a:t> </a:t>
            </a:r>
            <a:r>
              <a:rPr sz="3000" spc="-30" dirty="0">
                <a:solidFill>
                  <a:srgbClr val="FFFFFF"/>
                </a:solidFill>
                <a:latin typeface="Calibri"/>
                <a:cs typeface="Calibri"/>
              </a:rPr>
              <a:t>taken </a:t>
            </a:r>
            <a:r>
              <a:rPr sz="3000" spc="-5" dirty="0">
                <a:solidFill>
                  <a:srgbClr val="FFFFFF"/>
                </a:solidFill>
                <a:latin typeface="Calibri"/>
                <a:cs typeface="Calibri"/>
              </a:rPr>
              <a:t>down.</a:t>
            </a:r>
            <a:endParaRPr sz="30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2171445"/>
            <a:ext cx="9884410" cy="3861955"/>
          </a:xfrm>
          <a:prstGeom prst="rect">
            <a:avLst/>
          </a:prstGeom>
        </p:spPr>
        <p:txBody>
          <a:bodyPr vert="horz" wrap="square" lIns="0" tIns="75565" rIns="0" bIns="0" rtlCol="0">
            <a:spAutoFit/>
          </a:bodyPr>
          <a:lstStyle/>
          <a:p>
            <a:pPr marL="12700" marR="5080">
              <a:spcBef>
                <a:spcPts val="595"/>
              </a:spcBef>
            </a:pPr>
            <a:r>
              <a:rPr sz="4100" spc="-5" dirty="0">
                <a:solidFill>
                  <a:srgbClr val="FFFFFF"/>
                </a:solidFill>
                <a:latin typeface="Calibri"/>
                <a:cs typeface="Calibri"/>
              </a:rPr>
              <a:t>This </a:t>
            </a:r>
            <a:r>
              <a:rPr sz="4100" spc="-20" dirty="0">
                <a:solidFill>
                  <a:srgbClr val="FFFFFF"/>
                </a:solidFill>
                <a:latin typeface="Calibri"/>
                <a:cs typeface="Calibri"/>
              </a:rPr>
              <a:t>course was </a:t>
            </a:r>
            <a:r>
              <a:rPr sz="4100" spc="-5" dirty="0">
                <a:solidFill>
                  <a:srgbClr val="FFFFFF"/>
                </a:solidFill>
                <a:latin typeface="Calibri"/>
                <a:cs typeface="Calibri"/>
              </a:rPr>
              <a:t>designed </a:t>
            </a:r>
            <a:r>
              <a:rPr sz="4100" dirty="0">
                <a:solidFill>
                  <a:srgbClr val="FFFFFF"/>
                </a:solidFill>
                <a:latin typeface="Calibri"/>
                <a:cs typeface="Calibri"/>
              </a:rPr>
              <a:t>in </a:t>
            </a:r>
            <a:r>
              <a:rPr sz="4100" spc="-10" dirty="0">
                <a:solidFill>
                  <a:srgbClr val="FFFFFF"/>
                </a:solidFill>
                <a:latin typeface="Calibri"/>
                <a:cs typeface="Calibri"/>
              </a:rPr>
              <a:t>compliance </a:t>
            </a:r>
            <a:r>
              <a:rPr sz="4100" dirty="0">
                <a:solidFill>
                  <a:srgbClr val="FFFFFF"/>
                </a:solidFill>
                <a:latin typeface="Calibri"/>
                <a:cs typeface="Calibri"/>
              </a:rPr>
              <a:t>with </a:t>
            </a:r>
            <a:r>
              <a:rPr sz="4100" spc="5" dirty="0">
                <a:solidFill>
                  <a:srgbClr val="FFFFFF"/>
                </a:solidFill>
                <a:latin typeface="Calibri"/>
                <a:cs typeface="Calibri"/>
              </a:rPr>
              <a:t> </a:t>
            </a:r>
            <a:r>
              <a:rPr sz="4100" dirty="0">
                <a:solidFill>
                  <a:srgbClr val="FFFFFF"/>
                </a:solidFill>
                <a:latin typeface="Calibri"/>
                <a:cs typeface="Calibri"/>
              </a:rPr>
              <a:t>OSHA, </a:t>
            </a:r>
            <a:r>
              <a:rPr sz="4100" spc="-5" dirty="0">
                <a:solidFill>
                  <a:srgbClr val="FFFFFF"/>
                </a:solidFill>
                <a:latin typeface="Calibri"/>
                <a:cs typeface="Calibri"/>
              </a:rPr>
              <a:t>SB 1299 </a:t>
            </a:r>
            <a:r>
              <a:rPr sz="4100" dirty="0">
                <a:solidFill>
                  <a:srgbClr val="FFFFFF"/>
                </a:solidFill>
                <a:latin typeface="Calibri"/>
                <a:cs typeface="Calibri"/>
              </a:rPr>
              <a:t>and AB </a:t>
            </a:r>
            <a:r>
              <a:rPr sz="4100" spc="-5" dirty="0">
                <a:solidFill>
                  <a:srgbClr val="FFFFFF"/>
                </a:solidFill>
                <a:latin typeface="Calibri"/>
                <a:cs typeface="Calibri"/>
              </a:rPr>
              <a:t>508. </a:t>
            </a:r>
            <a:r>
              <a:rPr sz="4100" spc="-10" dirty="0">
                <a:solidFill>
                  <a:srgbClr val="FFFFFF"/>
                </a:solidFill>
                <a:latin typeface="Calibri"/>
                <a:cs typeface="Calibri"/>
              </a:rPr>
              <a:t>Completing </a:t>
            </a:r>
            <a:r>
              <a:rPr sz="4100" dirty="0">
                <a:solidFill>
                  <a:srgbClr val="FFFFFF"/>
                </a:solidFill>
                <a:latin typeface="Calibri"/>
                <a:cs typeface="Calibri"/>
              </a:rPr>
              <a:t>this </a:t>
            </a:r>
            <a:r>
              <a:rPr sz="4100" spc="5" dirty="0">
                <a:solidFill>
                  <a:srgbClr val="FFFFFF"/>
                </a:solidFill>
                <a:latin typeface="Calibri"/>
                <a:cs typeface="Calibri"/>
              </a:rPr>
              <a:t> </a:t>
            </a:r>
            <a:r>
              <a:rPr sz="4100" spc="-20" dirty="0">
                <a:solidFill>
                  <a:srgbClr val="FFFFFF"/>
                </a:solidFill>
                <a:latin typeface="Calibri"/>
                <a:cs typeface="Calibri"/>
              </a:rPr>
              <a:t>course </a:t>
            </a:r>
            <a:r>
              <a:rPr sz="4100" spc="-5" dirty="0">
                <a:solidFill>
                  <a:srgbClr val="FFFFFF"/>
                </a:solidFill>
                <a:latin typeface="Calibri"/>
                <a:cs typeface="Calibri"/>
              </a:rPr>
              <a:t>will </a:t>
            </a:r>
            <a:r>
              <a:rPr sz="4100" spc="-25" dirty="0">
                <a:solidFill>
                  <a:srgbClr val="FFFFFF"/>
                </a:solidFill>
                <a:latin typeface="Calibri"/>
                <a:cs typeface="Calibri"/>
              </a:rPr>
              <a:t>grant </a:t>
            </a:r>
            <a:r>
              <a:rPr sz="4100" dirty="0">
                <a:solidFill>
                  <a:srgbClr val="FFFFFF"/>
                </a:solidFill>
                <a:latin typeface="Calibri"/>
                <a:cs typeface="Calibri"/>
              </a:rPr>
              <a:t>the </a:t>
            </a:r>
            <a:r>
              <a:rPr sz="4100" spc="-15" dirty="0">
                <a:solidFill>
                  <a:srgbClr val="FFFFFF"/>
                </a:solidFill>
                <a:latin typeface="Calibri"/>
                <a:cs typeface="Calibri"/>
              </a:rPr>
              <a:t>student </a:t>
            </a:r>
            <a:r>
              <a:rPr sz="4100" dirty="0">
                <a:solidFill>
                  <a:srgbClr val="FFFFFF"/>
                </a:solidFill>
                <a:latin typeface="Calibri"/>
                <a:cs typeface="Calibri"/>
              </a:rPr>
              <a:t>up </a:t>
            </a:r>
            <a:r>
              <a:rPr sz="4100" spc="-15" dirty="0">
                <a:solidFill>
                  <a:srgbClr val="FFFFFF"/>
                </a:solidFill>
                <a:latin typeface="Calibri"/>
                <a:cs typeface="Calibri"/>
              </a:rPr>
              <a:t>to </a:t>
            </a:r>
            <a:r>
              <a:rPr sz="4100" spc="-25" dirty="0">
                <a:solidFill>
                  <a:srgbClr val="FFFFFF"/>
                </a:solidFill>
                <a:latin typeface="Calibri"/>
                <a:cs typeface="Calibri"/>
              </a:rPr>
              <a:t>four </a:t>
            </a:r>
            <a:r>
              <a:rPr sz="4100" spc="-5" dirty="0">
                <a:solidFill>
                  <a:srgbClr val="FFFFFF"/>
                </a:solidFill>
                <a:latin typeface="Calibri"/>
                <a:cs typeface="Calibri"/>
              </a:rPr>
              <a:t>(4) </a:t>
            </a:r>
            <a:r>
              <a:rPr sz="4100" dirty="0">
                <a:solidFill>
                  <a:srgbClr val="FFFFFF"/>
                </a:solidFill>
                <a:latin typeface="Calibri"/>
                <a:cs typeface="Calibri"/>
              </a:rPr>
              <a:t> </a:t>
            </a:r>
            <a:r>
              <a:rPr sz="4100" spc="-5" dirty="0">
                <a:solidFill>
                  <a:srgbClr val="FFFFFF"/>
                </a:solidFill>
                <a:latin typeface="Calibri"/>
                <a:cs typeface="Calibri"/>
              </a:rPr>
              <a:t>Continuing</a:t>
            </a:r>
            <a:r>
              <a:rPr sz="4100" spc="-50" dirty="0">
                <a:solidFill>
                  <a:srgbClr val="FFFFFF"/>
                </a:solidFill>
                <a:latin typeface="Calibri"/>
                <a:cs typeface="Calibri"/>
              </a:rPr>
              <a:t> </a:t>
            </a:r>
            <a:r>
              <a:rPr sz="4100" spc="-15" dirty="0">
                <a:solidFill>
                  <a:srgbClr val="FFFFFF"/>
                </a:solidFill>
                <a:latin typeface="Calibri"/>
                <a:cs typeface="Calibri"/>
              </a:rPr>
              <a:t>Education</a:t>
            </a:r>
            <a:r>
              <a:rPr sz="4100" spc="-50" dirty="0">
                <a:solidFill>
                  <a:srgbClr val="FFFFFF"/>
                </a:solidFill>
                <a:latin typeface="Calibri"/>
                <a:cs typeface="Calibri"/>
              </a:rPr>
              <a:t> </a:t>
            </a:r>
            <a:r>
              <a:rPr sz="4100" dirty="0">
                <a:solidFill>
                  <a:srgbClr val="FFFFFF"/>
                </a:solidFill>
                <a:latin typeface="Calibri"/>
                <a:cs typeface="Calibri"/>
              </a:rPr>
              <a:t>Units</a:t>
            </a:r>
            <a:r>
              <a:rPr sz="4100" spc="-30" dirty="0">
                <a:solidFill>
                  <a:srgbClr val="FFFFFF"/>
                </a:solidFill>
                <a:latin typeface="Calibri"/>
                <a:cs typeface="Calibri"/>
              </a:rPr>
              <a:t> </a:t>
            </a:r>
            <a:r>
              <a:rPr sz="4100" spc="-5" dirty="0">
                <a:solidFill>
                  <a:srgbClr val="FFFFFF"/>
                </a:solidFill>
                <a:latin typeface="Calibri"/>
                <a:cs typeface="Calibri"/>
              </a:rPr>
              <a:t>(CEUs)</a:t>
            </a:r>
            <a:r>
              <a:rPr sz="4100" spc="-40" dirty="0">
                <a:solidFill>
                  <a:srgbClr val="FFFFFF"/>
                </a:solidFill>
                <a:latin typeface="Calibri"/>
                <a:cs typeface="Calibri"/>
              </a:rPr>
              <a:t> </a:t>
            </a:r>
            <a:r>
              <a:rPr sz="4100" spc="-10" dirty="0">
                <a:solidFill>
                  <a:srgbClr val="FFFFFF"/>
                </a:solidFill>
                <a:latin typeface="Calibri"/>
                <a:cs typeface="Calibri"/>
              </a:rPr>
              <a:t>through</a:t>
            </a:r>
            <a:r>
              <a:rPr sz="4100" spc="-55" dirty="0">
                <a:solidFill>
                  <a:srgbClr val="FFFFFF"/>
                </a:solidFill>
                <a:latin typeface="Calibri"/>
                <a:cs typeface="Calibri"/>
              </a:rPr>
              <a:t> </a:t>
            </a:r>
            <a:r>
              <a:rPr sz="4100" dirty="0">
                <a:solidFill>
                  <a:srgbClr val="FFFFFF"/>
                </a:solidFill>
                <a:latin typeface="Calibri"/>
                <a:cs typeface="Calibri"/>
              </a:rPr>
              <a:t>the </a:t>
            </a:r>
            <a:r>
              <a:rPr sz="4100" spc="-910" dirty="0">
                <a:solidFill>
                  <a:srgbClr val="FFFFFF"/>
                </a:solidFill>
                <a:latin typeface="Calibri"/>
                <a:cs typeface="Calibri"/>
              </a:rPr>
              <a:t> </a:t>
            </a:r>
            <a:r>
              <a:rPr sz="4100" spc="-15" dirty="0">
                <a:solidFill>
                  <a:srgbClr val="FFFFFF"/>
                </a:solidFill>
                <a:latin typeface="Calibri"/>
                <a:cs typeface="Calibri"/>
              </a:rPr>
              <a:t>California Board </a:t>
            </a:r>
            <a:r>
              <a:rPr sz="4100" spc="-5" dirty="0">
                <a:solidFill>
                  <a:srgbClr val="FFFFFF"/>
                </a:solidFill>
                <a:latin typeface="Calibri"/>
                <a:cs typeface="Calibri"/>
              </a:rPr>
              <a:t>of </a:t>
            </a:r>
            <a:r>
              <a:rPr sz="4100" spc="-25" dirty="0">
                <a:solidFill>
                  <a:srgbClr val="FFFFFF"/>
                </a:solidFill>
                <a:latin typeface="Calibri"/>
                <a:cs typeface="Calibri"/>
              </a:rPr>
              <a:t>Registered </a:t>
            </a:r>
            <a:r>
              <a:rPr sz="4100" spc="-15" dirty="0">
                <a:solidFill>
                  <a:srgbClr val="FFFFFF"/>
                </a:solidFill>
                <a:latin typeface="Calibri"/>
                <a:cs typeface="Calibri"/>
              </a:rPr>
              <a:t>Nursing </a:t>
            </a:r>
            <a:r>
              <a:rPr sz="4100" spc="-5" dirty="0">
                <a:solidFill>
                  <a:srgbClr val="FFFFFF"/>
                </a:solidFill>
                <a:latin typeface="Calibri"/>
                <a:cs typeface="Calibri"/>
              </a:rPr>
              <a:t>(CE </a:t>
            </a:r>
            <a:r>
              <a:rPr sz="4100" dirty="0">
                <a:solidFill>
                  <a:srgbClr val="FFFFFF"/>
                </a:solidFill>
                <a:latin typeface="Calibri"/>
                <a:cs typeface="Calibri"/>
              </a:rPr>
              <a:t> </a:t>
            </a:r>
            <a:r>
              <a:rPr sz="4100" spc="-15" dirty="0">
                <a:solidFill>
                  <a:srgbClr val="FFFFFF"/>
                </a:solidFill>
                <a:latin typeface="Calibri"/>
                <a:cs typeface="Calibri"/>
              </a:rPr>
              <a:t>Provider</a:t>
            </a:r>
            <a:r>
              <a:rPr sz="4100" spc="-55" dirty="0">
                <a:solidFill>
                  <a:srgbClr val="FFFFFF"/>
                </a:solidFill>
                <a:latin typeface="Calibri"/>
                <a:cs typeface="Calibri"/>
              </a:rPr>
              <a:t> </a:t>
            </a:r>
            <a:r>
              <a:rPr sz="4100" dirty="0">
                <a:solidFill>
                  <a:srgbClr val="FFFFFF"/>
                </a:solidFill>
                <a:latin typeface="Calibri"/>
                <a:cs typeface="Calibri"/>
              </a:rPr>
              <a:t>Number</a:t>
            </a:r>
            <a:r>
              <a:rPr sz="4100" spc="-30" dirty="0">
                <a:solidFill>
                  <a:srgbClr val="FFFFFF"/>
                </a:solidFill>
                <a:latin typeface="Calibri"/>
                <a:cs typeface="Calibri"/>
              </a:rPr>
              <a:t> </a:t>
            </a:r>
            <a:r>
              <a:rPr sz="4100" dirty="0">
                <a:solidFill>
                  <a:srgbClr val="FFFFFF"/>
                </a:solidFill>
                <a:latin typeface="Calibri"/>
                <a:cs typeface="Calibri"/>
              </a:rPr>
              <a:t>17260).</a:t>
            </a:r>
            <a:endParaRPr sz="4100" dirty="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747776"/>
            <a:ext cx="9263380" cy="1122680"/>
          </a:xfrm>
          <a:prstGeom prst="rect">
            <a:avLst/>
          </a:prstGeom>
        </p:spPr>
        <p:txBody>
          <a:bodyPr vert="horz" wrap="square" lIns="0" tIns="12700" rIns="0" bIns="0" rtlCol="0">
            <a:spAutoFit/>
          </a:bodyPr>
          <a:lstStyle/>
          <a:p>
            <a:pPr marL="12700" marR="5080">
              <a:lnSpc>
                <a:spcPct val="100000"/>
              </a:lnSpc>
              <a:spcBef>
                <a:spcPts val="100"/>
              </a:spcBef>
              <a:tabLst>
                <a:tab pos="6828790" algn="l"/>
              </a:tabLst>
            </a:pPr>
            <a:r>
              <a:rPr sz="3600" b="0" dirty="0">
                <a:solidFill>
                  <a:schemeClr val="tx1"/>
                </a:solidFill>
                <a:latin typeface="Calibri Light"/>
                <a:cs typeface="Calibri Light"/>
              </a:rPr>
              <a:t>WHY</a:t>
            </a:r>
            <a:r>
              <a:rPr sz="3600" b="0" spc="5" dirty="0">
                <a:solidFill>
                  <a:schemeClr val="tx1"/>
                </a:solidFill>
                <a:latin typeface="Calibri Light"/>
                <a:cs typeface="Calibri Light"/>
              </a:rPr>
              <a:t> </a:t>
            </a:r>
            <a:r>
              <a:rPr sz="3600" b="0" dirty="0">
                <a:solidFill>
                  <a:schemeClr val="tx1"/>
                </a:solidFill>
                <a:latin typeface="Calibri Light"/>
                <a:cs typeface="Calibri Light"/>
              </a:rPr>
              <a:t>DO</a:t>
            </a:r>
            <a:r>
              <a:rPr sz="3600" b="0" spc="5" dirty="0">
                <a:solidFill>
                  <a:schemeClr val="tx1"/>
                </a:solidFill>
                <a:latin typeface="Calibri Light"/>
                <a:cs typeface="Calibri Light"/>
              </a:rPr>
              <a:t> </a:t>
            </a:r>
            <a:r>
              <a:rPr sz="3600" b="0" spc="-15" dirty="0">
                <a:solidFill>
                  <a:schemeClr val="tx1"/>
                </a:solidFill>
                <a:latin typeface="Calibri Light"/>
                <a:cs typeface="Calibri Light"/>
              </a:rPr>
              <a:t>PEOPLE</a:t>
            </a:r>
            <a:r>
              <a:rPr sz="3600" b="0" spc="-5" dirty="0">
                <a:solidFill>
                  <a:schemeClr val="tx1"/>
                </a:solidFill>
                <a:latin typeface="Calibri Light"/>
                <a:cs typeface="Calibri Light"/>
              </a:rPr>
              <a:t> GET</a:t>
            </a:r>
            <a:r>
              <a:rPr sz="3600" b="0" dirty="0">
                <a:solidFill>
                  <a:schemeClr val="tx1"/>
                </a:solidFill>
                <a:latin typeface="Calibri Light"/>
                <a:cs typeface="Calibri Light"/>
              </a:rPr>
              <a:t> </a:t>
            </a:r>
            <a:r>
              <a:rPr sz="3600" b="0" spc="-60" dirty="0">
                <a:solidFill>
                  <a:schemeClr val="tx1"/>
                </a:solidFill>
                <a:latin typeface="Calibri Light"/>
                <a:cs typeface="Calibri Light"/>
              </a:rPr>
              <a:t>TO</a:t>
            </a:r>
            <a:r>
              <a:rPr sz="3600" b="0" dirty="0">
                <a:solidFill>
                  <a:schemeClr val="tx1"/>
                </a:solidFill>
                <a:latin typeface="Calibri Light"/>
                <a:cs typeface="Calibri Light"/>
              </a:rPr>
              <a:t> </a:t>
            </a:r>
            <a:r>
              <a:rPr sz="3600" b="0" spc="-5" dirty="0">
                <a:solidFill>
                  <a:schemeClr val="tx1"/>
                </a:solidFill>
                <a:latin typeface="Calibri Light"/>
                <a:cs typeface="Calibri Light"/>
              </a:rPr>
              <a:t>THE</a:t>
            </a:r>
            <a:r>
              <a:rPr sz="3600" b="0" dirty="0">
                <a:solidFill>
                  <a:schemeClr val="tx1"/>
                </a:solidFill>
                <a:latin typeface="Calibri Light"/>
                <a:cs typeface="Calibri Light"/>
              </a:rPr>
              <a:t> </a:t>
            </a:r>
            <a:r>
              <a:rPr sz="3600" b="0" spc="-5" dirty="0">
                <a:solidFill>
                  <a:schemeClr val="tx1"/>
                </a:solidFill>
                <a:latin typeface="Calibri Light"/>
                <a:cs typeface="Calibri Light"/>
              </a:rPr>
              <a:t>POINT	</a:t>
            </a:r>
            <a:r>
              <a:rPr sz="3600" b="0" dirty="0">
                <a:solidFill>
                  <a:schemeClr val="tx1"/>
                </a:solidFill>
                <a:latin typeface="Calibri Light"/>
                <a:cs typeface="Calibri Light"/>
              </a:rPr>
              <a:t>WHERE</a:t>
            </a:r>
            <a:r>
              <a:rPr sz="3600" b="0" spc="-90" dirty="0">
                <a:solidFill>
                  <a:schemeClr val="tx1"/>
                </a:solidFill>
                <a:latin typeface="Calibri Light"/>
                <a:cs typeface="Calibri Light"/>
              </a:rPr>
              <a:t> </a:t>
            </a:r>
            <a:r>
              <a:rPr sz="3600" b="0" spc="-5" dirty="0">
                <a:solidFill>
                  <a:schemeClr val="tx1"/>
                </a:solidFill>
                <a:latin typeface="Calibri Light"/>
                <a:cs typeface="Calibri Light"/>
              </a:rPr>
              <a:t>THEY </a:t>
            </a:r>
            <a:r>
              <a:rPr sz="3600" b="0" spc="-800" dirty="0">
                <a:solidFill>
                  <a:schemeClr val="tx1"/>
                </a:solidFill>
                <a:latin typeface="Calibri Light"/>
                <a:cs typeface="Calibri Light"/>
              </a:rPr>
              <a:t> </a:t>
            </a:r>
            <a:r>
              <a:rPr sz="3600" b="0" spc="-25" dirty="0">
                <a:solidFill>
                  <a:schemeClr val="tx1"/>
                </a:solidFill>
                <a:latin typeface="Calibri Light"/>
                <a:cs typeface="Calibri Light"/>
              </a:rPr>
              <a:t>LOSE</a:t>
            </a:r>
            <a:r>
              <a:rPr sz="3600" b="0" spc="-10" dirty="0">
                <a:solidFill>
                  <a:schemeClr val="tx1"/>
                </a:solidFill>
                <a:latin typeface="Calibri Light"/>
                <a:cs typeface="Calibri Light"/>
              </a:rPr>
              <a:t> </a:t>
            </a:r>
            <a:r>
              <a:rPr sz="3600" b="0" spc="-15" dirty="0">
                <a:solidFill>
                  <a:schemeClr val="tx1"/>
                </a:solidFill>
                <a:latin typeface="Calibri Light"/>
                <a:cs typeface="Calibri Light"/>
              </a:rPr>
              <a:t>CONTROL?</a:t>
            </a:r>
            <a:endParaRPr sz="3600" dirty="0">
              <a:solidFill>
                <a:schemeClr val="tx1"/>
              </a:solidFill>
              <a:latin typeface="Calibri Light"/>
              <a:cs typeface="Calibri Light"/>
            </a:endParaRPr>
          </a:p>
        </p:txBody>
      </p:sp>
      <p:sp>
        <p:nvSpPr>
          <p:cNvPr id="3" name="object 3"/>
          <p:cNvSpPr txBox="1"/>
          <p:nvPr/>
        </p:nvSpPr>
        <p:spPr>
          <a:xfrm>
            <a:off x="764540" y="2085543"/>
            <a:ext cx="3311525" cy="3340735"/>
          </a:xfrm>
          <a:prstGeom prst="rect">
            <a:avLst/>
          </a:prstGeom>
        </p:spPr>
        <p:txBody>
          <a:bodyPr vert="horz" wrap="square" lIns="0" tIns="92710" rIns="0" bIns="0" rtlCol="0">
            <a:spAutoFit/>
          </a:bodyPr>
          <a:lstStyle/>
          <a:p>
            <a:pPr marL="299085" marR="842644" indent="-287020">
              <a:lnSpc>
                <a:spcPct val="80000"/>
              </a:lnSpc>
              <a:spcBef>
                <a:spcPts val="730"/>
              </a:spcBef>
              <a:buFont typeface="Arial"/>
              <a:buChar char="•"/>
              <a:tabLst>
                <a:tab pos="299085" algn="l"/>
                <a:tab pos="299720" algn="l"/>
              </a:tabLst>
            </a:pPr>
            <a:r>
              <a:rPr sz="2600" dirty="0">
                <a:solidFill>
                  <a:srgbClr val="FFFFFF"/>
                </a:solidFill>
                <a:latin typeface="Calibri"/>
                <a:cs typeface="Calibri"/>
              </a:rPr>
              <a:t>Withholding </a:t>
            </a:r>
            <a:r>
              <a:rPr sz="2600" spc="5" dirty="0">
                <a:solidFill>
                  <a:srgbClr val="FFFFFF"/>
                </a:solidFill>
                <a:latin typeface="Calibri"/>
                <a:cs typeface="Calibri"/>
              </a:rPr>
              <a:t> </a:t>
            </a:r>
            <a:r>
              <a:rPr sz="2600" spc="-15" dirty="0">
                <a:solidFill>
                  <a:srgbClr val="FFFFFF"/>
                </a:solidFill>
                <a:latin typeface="Calibri"/>
                <a:cs typeface="Calibri"/>
              </a:rPr>
              <a:t>cigarettes, </a:t>
            </a:r>
            <a:r>
              <a:rPr sz="2600" spc="-20" dirty="0">
                <a:solidFill>
                  <a:srgbClr val="FFFFFF"/>
                </a:solidFill>
                <a:latin typeface="Calibri"/>
                <a:cs typeface="Calibri"/>
              </a:rPr>
              <a:t>food, </a:t>
            </a:r>
            <a:r>
              <a:rPr sz="2600" spc="-580" dirty="0">
                <a:solidFill>
                  <a:srgbClr val="FFFFFF"/>
                </a:solidFill>
                <a:latin typeface="Calibri"/>
                <a:cs typeface="Calibri"/>
              </a:rPr>
              <a:t> </a:t>
            </a:r>
            <a:r>
              <a:rPr sz="2600" spc="-5" dirty="0">
                <a:solidFill>
                  <a:srgbClr val="FFFFFF"/>
                </a:solidFill>
                <a:latin typeface="Calibri"/>
                <a:cs typeface="Calibri"/>
              </a:rPr>
              <a:t>drinks </a:t>
            </a:r>
            <a:r>
              <a:rPr sz="2600" dirty="0">
                <a:solidFill>
                  <a:srgbClr val="FFFFFF"/>
                </a:solidFill>
                <a:latin typeface="Calibri"/>
                <a:cs typeface="Calibri"/>
              </a:rPr>
              <a:t>and </a:t>
            </a:r>
            <a:r>
              <a:rPr sz="2600" spc="5" dirty="0">
                <a:solidFill>
                  <a:srgbClr val="FFFFFF"/>
                </a:solidFill>
                <a:latin typeface="Calibri"/>
                <a:cs typeface="Calibri"/>
              </a:rPr>
              <a:t> </a:t>
            </a:r>
            <a:r>
              <a:rPr sz="2600" spc="-5" dirty="0">
                <a:solidFill>
                  <a:srgbClr val="FFFFFF"/>
                </a:solidFill>
                <a:latin typeface="Calibri"/>
                <a:cs typeface="Calibri"/>
              </a:rPr>
              <a:t>medications</a:t>
            </a:r>
            <a:endParaRPr sz="2600">
              <a:latin typeface="Calibri"/>
              <a:cs typeface="Calibri"/>
            </a:endParaRPr>
          </a:p>
          <a:p>
            <a:pPr marL="299085" marR="664845" indent="-287020">
              <a:lnSpc>
                <a:spcPts val="2500"/>
              </a:lnSpc>
              <a:spcBef>
                <a:spcPts val="969"/>
              </a:spcBef>
              <a:buFont typeface="Arial"/>
              <a:buChar char="•"/>
              <a:tabLst>
                <a:tab pos="299085" algn="l"/>
                <a:tab pos="299720" algn="l"/>
              </a:tabLst>
            </a:pPr>
            <a:r>
              <a:rPr sz="2600" spc="-15" dirty="0">
                <a:solidFill>
                  <a:srgbClr val="FFFFFF"/>
                </a:solidFill>
                <a:latin typeface="Calibri"/>
                <a:cs typeface="Calibri"/>
              </a:rPr>
              <a:t>Physical </a:t>
            </a:r>
            <a:r>
              <a:rPr sz="2600" dirty="0">
                <a:solidFill>
                  <a:srgbClr val="FFFFFF"/>
                </a:solidFill>
                <a:latin typeface="Calibri"/>
                <a:cs typeface="Calibri"/>
              </a:rPr>
              <a:t>or </a:t>
            </a:r>
            <a:r>
              <a:rPr sz="2600" spc="-5" dirty="0">
                <a:solidFill>
                  <a:srgbClr val="FFFFFF"/>
                </a:solidFill>
                <a:latin typeface="Calibri"/>
                <a:cs typeface="Calibri"/>
              </a:rPr>
              <a:t>verbal </a:t>
            </a:r>
            <a:r>
              <a:rPr sz="2600" spc="-575" dirty="0">
                <a:solidFill>
                  <a:srgbClr val="FFFFFF"/>
                </a:solidFill>
                <a:latin typeface="Calibri"/>
                <a:cs typeface="Calibri"/>
              </a:rPr>
              <a:t> </a:t>
            </a:r>
            <a:r>
              <a:rPr sz="2600" dirty="0">
                <a:solidFill>
                  <a:srgbClr val="FFFFFF"/>
                </a:solidFill>
                <a:latin typeface="Calibri"/>
                <a:cs typeface="Calibri"/>
              </a:rPr>
              <a:t>abuse</a:t>
            </a:r>
            <a:endParaRPr sz="2600">
              <a:latin typeface="Calibri"/>
              <a:cs typeface="Calibri"/>
            </a:endParaRPr>
          </a:p>
          <a:p>
            <a:pPr marL="299085" indent="-287020">
              <a:lnSpc>
                <a:spcPct val="100000"/>
              </a:lnSpc>
              <a:spcBef>
                <a:spcPts val="405"/>
              </a:spcBef>
              <a:buFont typeface="Arial"/>
              <a:buChar char="•"/>
              <a:tabLst>
                <a:tab pos="299085" algn="l"/>
                <a:tab pos="299720" algn="l"/>
              </a:tabLst>
            </a:pPr>
            <a:r>
              <a:rPr sz="2600" dirty="0">
                <a:solidFill>
                  <a:srgbClr val="FFFFFF"/>
                </a:solidFill>
                <a:latin typeface="Calibri"/>
                <a:cs typeface="Calibri"/>
              </a:rPr>
              <a:t>Denial</a:t>
            </a:r>
            <a:r>
              <a:rPr sz="2600" spc="-35" dirty="0">
                <a:solidFill>
                  <a:srgbClr val="FFFFFF"/>
                </a:solidFill>
                <a:latin typeface="Calibri"/>
                <a:cs typeface="Calibri"/>
              </a:rPr>
              <a:t> </a:t>
            </a:r>
            <a:r>
              <a:rPr sz="2600" spc="-5" dirty="0">
                <a:solidFill>
                  <a:srgbClr val="FFFFFF"/>
                </a:solidFill>
                <a:latin typeface="Calibri"/>
                <a:cs typeface="Calibri"/>
              </a:rPr>
              <a:t>of</a:t>
            </a:r>
            <a:r>
              <a:rPr sz="2600" spc="-20" dirty="0">
                <a:solidFill>
                  <a:srgbClr val="FFFFFF"/>
                </a:solidFill>
                <a:latin typeface="Calibri"/>
                <a:cs typeface="Calibri"/>
              </a:rPr>
              <a:t> </a:t>
            </a:r>
            <a:r>
              <a:rPr sz="2600" spc="-10" dirty="0">
                <a:solidFill>
                  <a:srgbClr val="FFFFFF"/>
                </a:solidFill>
                <a:latin typeface="Calibri"/>
                <a:cs typeface="Calibri"/>
              </a:rPr>
              <a:t>visitors</a:t>
            </a:r>
            <a:endParaRPr sz="2600">
              <a:latin typeface="Calibri"/>
              <a:cs typeface="Calibri"/>
            </a:endParaRPr>
          </a:p>
          <a:p>
            <a:pPr marL="299085" marR="5080" indent="-287020">
              <a:lnSpc>
                <a:spcPct val="80000"/>
              </a:lnSpc>
              <a:spcBef>
                <a:spcPts val="994"/>
              </a:spcBef>
              <a:buFont typeface="Arial"/>
              <a:buChar char="•"/>
              <a:tabLst>
                <a:tab pos="299085" algn="l"/>
                <a:tab pos="299720" algn="l"/>
              </a:tabLst>
            </a:pPr>
            <a:r>
              <a:rPr sz="2600" dirty="0">
                <a:solidFill>
                  <a:srgbClr val="FFFFFF"/>
                </a:solidFill>
                <a:latin typeface="Calibri"/>
                <a:cs typeface="Calibri"/>
              </a:rPr>
              <a:t>Withholding </a:t>
            </a:r>
            <a:r>
              <a:rPr sz="2600" spc="-5" dirty="0">
                <a:solidFill>
                  <a:srgbClr val="FFFFFF"/>
                </a:solidFill>
                <a:latin typeface="Calibri"/>
                <a:cs typeface="Calibri"/>
              </a:rPr>
              <a:t>or </a:t>
            </a:r>
            <a:r>
              <a:rPr sz="2600" dirty="0">
                <a:solidFill>
                  <a:srgbClr val="FFFFFF"/>
                </a:solidFill>
                <a:latin typeface="Calibri"/>
                <a:cs typeface="Calibri"/>
              </a:rPr>
              <a:t> </a:t>
            </a:r>
            <a:r>
              <a:rPr sz="2600" spc="-5" dirty="0">
                <a:solidFill>
                  <a:srgbClr val="FFFFFF"/>
                </a:solidFill>
                <a:latin typeface="Calibri"/>
                <a:cs typeface="Calibri"/>
              </a:rPr>
              <a:t>overuse</a:t>
            </a:r>
            <a:r>
              <a:rPr sz="2600" spc="-50" dirty="0">
                <a:solidFill>
                  <a:srgbClr val="FFFFFF"/>
                </a:solidFill>
                <a:latin typeface="Calibri"/>
                <a:cs typeface="Calibri"/>
              </a:rPr>
              <a:t> </a:t>
            </a:r>
            <a:r>
              <a:rPr sz="2600" dirty="0">
                <a:solidFill>
                  <a:srgbClr val="FFFFFF"/>
                </a:solidFill>
                <a:latin typeface="Calibri"/>
                <a:cs typeface="Calibri"/>
              </a:rPr>
              <a:t>of</a:t>
            </a:r>
            <a:r>
              <a:rPr sz="2600" spc="-35" dirty="0">
                <a:solidFill>
                  <a:srgbClr val="FFFFFF"/>
                </a:solidFill>
                <a:latin typeface="Calibri"/>
                <a:cs typeface="Calibri"/>
              </a:rPr>
              <a:t> </a:t>
            </a:r>
            <a:r>
              <a:rPr sz="2600" spc="-5" dirty="0">
                <a:solidFill>
                  <a:srgbClr val="FFFFFF"/>
                </a:solidFill>
                <a:latin typeface="Calibri"/>
                <a:cs typeface="Calibri"/>
              </a:rPr>
              <a:t>medication</a:t>
            </a:r>
            <a:endParaRPr sz="2600">
              <a:latin typeface="Calibri"/>
              <a:cs typeface="Calibri"/>
            </a:endParaRPr>
          </a:p>
        </p:txBody>
      </p:sp>
      <p:sp>
        <p:nvSpPr>
          <p:cNvPr id="4" name="object 4"/>
          <p:cNvSpPr txBox="1"/>
          <p:nvPr/>
        </p:nvSpPr>
        <p:spPr>
          <a:xfrm>
            <a:off x="4081398" y="2085543"/>
            <a:ext cx="3260090" cy="3531235"/>
          </a:xfrm>
          <a:prstGeom prst="rect">
            <a:avLst/>
          </a:prstGeom>
        </p:spPr>
        <p:txBody>
          <a:bodyPr vert="horz" wrap="square" lIns="0" tIns="92710" rIns="0" bIns="0" rtlCol="0">
            <a:spAutoFit/>
          </a:bodyPr>
          <a:lstStyle/>
          <a:p>
            <a:pPr marL="299085" marR="85090" indent="-287020">
              <a:lnSpc>
                <a:spcPct val="80000"/>
              </a:lnSpc>
              <a:spcBef>
                <a:spcPts val="730"/>
              </a:spcBef>
              <a:buFont typeface="Arial"/>
              <a:buChar char="•"/>
              <a:tabLst>
                <a:tab pos="299085" algn="l"/>
                <a:tab pos="299720" algn="l"/>
              </a:tabLst>
            </a:pPr>
            <a:r>
              <a:rPr sz="2600" dirty="0">
                <a:solidFill>
                  <a:srgbClr val="FFFFFF"/>
                </a:solidFill>
                <a:latin typeface="Calibri"/>
                <a:cs typeface="Calibri"/>
              </a:rPr>
              <a:t>Whispering</a:t>
            </a:r>
            <a:r>
              <a:rPr sz="2600" spc="-70" dirty="0">
                <a:solidFill>
                  <a:srgbClr val="FFFFFF"/>
                </a:solidFill>
                <a:latin typeface="Calibri"/>
                <a:cs typeface="Calibri"/>
              </a:rPr>
              <a:t> </a:t>
            </a:r>
            <a:r>
              <a:rPr sz="2600" dirty="0">
                <a:solidFill>
                  <a:srgbClr val="FFFFFF"/>
                </a:solidFill>
                <a:latin typeface="Calibri"/>
                <a:cs typeface="Calibri"/>
              </a:rPr>
              <a:t>or</a:t>
            </a:r>
            <a:r>
              <a:rPr sz="2600" spc="-30" dirty="0">
                <a:solidFill>
                  <a:srgbClr val="FFFFFF"/>
                </a:solidFill>
                <a:latin typeface="Calibri"/>
                <a:cs typeface="Calibri"/>
              </a:rPr>
              <a:t> </a:t>
            </a:r>
            <a:r>
              <a:rPr sz="2600" spc="-5" dirty="0">
                <a:solidFill>
                  <a:srgbClr val="FFFFFF"/>
                </a:solidFill>
                <a:latin typeface="Calibri"/>
                <a:cs typeface="Calibri"/>
              </a:rPr>
              <a:t>talking </a:t>
            </a:r>
            <a:r>
              <a:rPr sz="2600" spc="-570" dirty="0">
                <a:solidFill>
                  <a:srgbClr val="FFFFFF"/>
                </a:solidFill>
                <a:latin typeface="Calibri"/>
                <a:cs typeface="Calibri"/>
              </a:rPr>
              <a:t> </a:t>
            </a:r>
            <a:r>
              <a:rPr sz="2600" spc="-10" dirty="0">
                <a:solidFill>
                  <a:srgbClr val="FFFFFF"/>
                </a:solidFill>
                <a:latin typeface="Calibri"/>
                <a:cs typeface="Calibri"/>
              </a:rPr>
              <a:t>too </a:t>
            </a:r>
            <a:r>
              <a:rPr sz="2600" dirty="0">
                <a:solidFill>
                  <a:srgbClr val="FFFFFF"/>
                </a:solidFill>
                <a:latin typeface="Calibri"/>
                <a:cs typeface="Calibri"/>
              </a:rPr>
              <a:t>loudly </a:t>
            </a:r>
            <a:r>
              <a:rPr sz="2600" spc="-15" dirty="0">
                <a:solidFill>
                  <a:srgbClr val="FFFFFF"/>
                </a:solidFill>
                <a:latin typeface="Calibri"/>
                <a:cs typeface="Calibri"/>
              </a:rPr>
              <a:t>regarding </a:t>
            </a:r>
            <a:r>
              <a:rPr sz="2600" spc="-10" dirty="0">
                <a:solidFill>
                  <a:srgbClr val="FFFFFF"/>
                </a:solidFill>
                <a:latin typeface="Calibri"/>
                <a:cs typeface="Calibri"/>
              </a:rPr>
              <a:t> </a:t>
            </a:r>
            <a:r>
              <a:rPr sz="2600" dirty="0">
                <a:solidFill>
                  <a:srgbClr val="FFFFFF"/>
                </a:solidFill>
                <a:latin typeface="Calibri"/>
                <a:cs typeface="Calibri"/>
              </a:rPr>
              <a:t>the </a:t>
            </a:r>
            <a:r>
              <a:rPr sz="2600" spc="-5" dirty="0">
                <a:solidFill>
                  <a:srgbClr val="FFFFFF"/>
                </a:solidFill>
                <a:latin typeface="Calibri"/>
                <a:cs typeface="Calibri"/>
              </a:rPr>
              <a:t>clients </a:t>
            </a:r>
            <a:r>
              <a:rPr sz="2600" dirty="0">
                <a:solidFill>
                  <a:srgbClr val="FFFFFF"/>
                </a:solidFill>
                <a:latin typeface="Calibri"/>
                <a:cs typeface="Calibri"/>
              </a:rPr>
              <a:t>in their </a:t>
            </a:r>
            <a:r>
              <a:rPr sz="2600" spc="5" dirty="0">
                <a:solidFill>
                  <a:srgbClr val="FFFFFF"/>
                </a:solidFill>
                <a:latin typeface="Calibri"/>
                <a:cs typeface="Calibri"/>
              </a:rPr>
              <a:t> </a:t>
            </a:r>
            <a:r>
              <a:rPr sz="2600" spc="-5" dirty="0">
                <a:solidFill>
                  <a:srgbClr val="FFFFFF"/>
                </a:solidFill>
                <a:latin typeface="Calibri"/>
                <a:cs typeface="Calibri"/>
              </a:rPr>
              <a:t>presence</a:t>
            </a:r>
            <a:endParaRPr sz="2600">
              <a:latin typeface="Calibri"/>
              <a:cs typeface="Calibri"/>
            </a:endParaRPr>
          </a:p>
          <a:p>
            <a:pPr marL="299085" marR="5080" indent="-287020">
              <a:lnSpc>
                <a:spcPts val="2500"/>
              </a:lnSpc>
              <a:spcBef>
                <a:spcPts val="969"/>
              </a:spcBef>
              <a:buFont typeface="Arial"/>
              <a:buChar char="•"/>
              <a:tabLst>
                <a:tab pos="299085" algn="l"/>
                <a:tab pos="299720" algn="l"/>
              </a:tabLst>
            </a:pPr>
            <a:r>
              <a:rPr sz="2600" spc="-5" dirty="0">
                <a:solidFill>
                  <a:srgbClr val="FFFFFF"/>
                </a:solidFill>
                <a:latin typeface="Calibri"/>
                <a:cs typeface="Calibri"/>
              </a:rPr>
              <a:t>Laughing</a:t>
            </a:r>
            <a:r>
              <a:rPr sz="2600" spc="-45" dirty="0">
                <a:solidFill>
                  <a:srgbClr val="FFFFFF"/>
                </a:solidFill>
                <a:latin typeface="Calibri"/>
                <a:cs typeface="Calibri"/>
              </a:rPr>
              <a:t> </a:t>
            </a:r>
            <a:r>
              <a:rPr sz="2600" spc="-10" dirty="0">
                <a:solidFill>
                  <a:srgbClr val="FFFFFF"/>
                </a:solidFill>
                <a:latin typeface="Calibri"/>
                <a:cs typeface="Calibri"/>
              </a:rPr>
              <a:t>at</a:t>
            </a:r>
            <a:r>
              <a:rPr sz="2600" spc="-15" dirty="0">
                <a:solidFill>
                  <a:srgbClr val="FFFFFF"/>
                </a:solidFill>
                <a:latin typeface="Calibri"/>
                <a:cs typeface="Calibri"/>
              </a:rPr>
              <a:t> </a:t>
            </a:r>
            <a:r>
              <a:rPr sz="2600" dirty="0">
                <a:solidFill>
                  <a:srgbClr val="FFFFFF"/>
                </a:solidFill>
                <a:latin typeface="Calibri"/>
                <a:cs typeface="Calibri"/>
              </a:rPr>
              <a:t>or</a:t>
            </a:r>
            <a:r>
              <a:rPr sz="2600" spc="-25" dirty="0">
                <a:solidFill>
                  <a:srgbClr val="FFFFFF"/>
                </a:solidFill>
                <a:latin typeface="Calibri"/>
                <a:cs typeface="Calibri"/>
              </a:rPr>
              <a:t> </a:t>
            </a:r>
            <a:r>
              <a:rPr sz="2600" spc="-10" dirty="0">
                <a:solidFill>
                  <a:srgbClr val="FFFFFF"/>
                </a:solidFill>
                <a:latin typeface="Calibri"/>
                <a:cs typeface="Calibri"/>
              </a:rPr>
              <a:t>around </a:t>
            </a:r>
            <a:r>
              <a:rPr sz="2600" spc="-570" dirty="0">
                <a:solidFill>
                  <a:srgbClr val="FFFFFF"/>
                </a:solidFill>
                <a:latin typeface="Calibri"/>
                <a:cs typeface="Calibri"/>
              </a:rPr>
              <a:t> </a:t>
            </a:r>
            <a:r>
              <a:rPr sz="2600" spc="-5" dirty="0">
                <a:solidFill>
                  <a:srgbClr val="FFFFFF"/>
                </a:solidFill>
                <a:latin typeface="Calibri"/>
                <a:cs typeface="Calibri"/>
              </a:rPr>
              <a:t>disturbed</a:t>
            </a:r>
            <a:r>
              <a:rPr sz="2600" spc="-55" dirty="0">
                <a:solidFill>
                  <a:srgbClr val="FFFFFF"/>
                </a:solidFill>
                <a:latin typeface="Calibri"/>
                <a:cs typeface="Calibri"/>
              </a:rPr>
              <a:t> </a:t>
            </a:r>
            <a:r>
              <a:rPr sz="2600" spc="-5" dirty="0">
                <a:solidFill>
                  <a:srgbClr val="FFFFFF"/>
                </a:solidFill>
                <a:latin typeface="Calibri"/>
                <a:cs typeface="Calibri"/>
              </a:rPr>
              <a:t>clients</a:t>
            </a:r>
            <a:endParaRPr sz="2600">
              <a:latin typeface="Calibri"/>
              <a:cs typeface="Calibri"/>
            </a:endParaRPr>
          </a:p>
          <a:p>
            <a:pPr marL="299085" marR="193675" indent="-287020">
              <a:lnSpc>
                <a:spcPct val="80000"/>
              </a:lnSpc>
              <a:spcBef>
                <a:spcPts val="1030"/>
              </a:spcBef>
              <a:buFont typeface="Arial"/>
              <a:buChar char="•"/>
              <a:tabLst>
                <a:tab pos="299085" algn="l"/>
                <a:tab pos="299720" algn="l"/>
              </a:tabLst>
            </a:pPr>
            <a:r>
              <a:rPr sz="2600" spc="-5" dirty="0">
                <a:solidFill>
                  <a:srgbClr val="FFFFFF"/>
                </a:solidFill>
                <a:latin typeface="Calibri"/>
                <a:cs typeface="Calibri"/>
              </a:rPr>
              <a:t>Staring</a:t>
            </a:r>
            <a:r>
              <a:rPr sz="2600" spc="-35" dirty="0">
                <a:solidFill>
                  <a:srgbClr val="FFFFFF"/>
                </a:solidFill>
                <a:latin typeface="Calibri"/>
                <a:cs typeface="Calibri"/>
              </a:rPr>
              <a:t> </a:t>
            </a:r>
            <a:r>
              <a:rPr sz="2600" spc="-10" dirty="0">
                <a:solidFill>
                  <a:srgbClr val="FFFFFF"/>
                </a:solidFill>
                <a:latin typeface="Calibri"/>
                <a:cs typeface="Calibri"/>
              </a:rPr>
              <a:t>too</a:t>
            </a:r>
            <a:r>
              <a:rPr sz="2600" spc="-35" dirty="0">
                <a:solidFill>
                  <a:srgbClr val="FFFFFF"/>
                </a:solidFill>
                <a:latin typeface="Calibri"/>
                <a:cs typeface="Calibri"/>
              </a:rPr>
              <a:t> </a:t>
            </a:r>
            <a:r>
              <a:rPr sz="2600" spc="-5" dirty="0">
                <a:solidFill>
                  <a:srgbClr val="FFFFFF"/>
                </a:solidFill>
                <a:latin typeface="Calibri"/>
                <a:cs typeface="Calibri"/>
              </a:rPr>
              <a:t>intensely </a:t>
            </a:r>
            <a:r>
              <a:rPr sz="2600" spc="-570" dirty="0">
                <a:solidFill>
                  <a:srgbClr val="FFFFFF"/>
                </a:solidFill>
                <a:latin typeface="Calibri"/>
                <a:cs typeface="Calibri"/>
              </a:rPr>
              <a:t> </a:t>
            </a:r>
            <a:r>
              <a:rPr sz="2600" spc="-10" dirty="0">
                <a:solidFill>
                  <a:srgbClr val="FFFFFF"/>
                </a:solidFill>
                <a:latin typeface="Calibri"/>
                <a:cs typeface="Calibri"/>
              </a:rPr>
              <a:t>at, </a:t>
            </a:r>
            <a:r>
              <a:rPr sz="2600" spc="-5" dirty="0">
                <a:solidFill>
                  <a:srgbClr val="FFFFFF"/>
                </a:solidFill>
                <a:latin typeface="Calibri"/>
                <a:cs typeface="Calibri"/>
              </a:rPr>
              <a:t>or</a:t>
            </a:r>
            <a:r>
              <a:rPr sz="2600" dirty="0">
                <a:solidFill>
                  <a:srgbClr val="FFFFFF"/>
                </a:solidFill>
                <a:latin typeface="Calibri"/>
                <a:cs typeface="Calibri"/>
              </a:rPr>
              <a:t> </a:t>
            </a:r>
            <a:r>
              <a:rPr sz="2600" spc="-5" dirty="0">
                <a:solidFill>
                  <a:srgbClr val="FFFFFF"/>
                </a:solidFill>
                <a:latin typeface="Calibri"/>
                <a:cs typeface="Calibri"/>
              </a:rPr>
              <a:t>not</a:t>
            </a:r>
            <a:r>
              <a:rPr sz="2600" spc="-10" dirty="0">
                <a:solidFill>
                  <a:srgbClr val="FFFFFF"/>
                </a:solidFill>
                <a:latin typeface="Calibri"/>
                <a:cs typeface="Calibri"/>
              </a:rPr>
              <a:t> </a:t>
            </a:r>
            <a:r>
              <a:rPr sz="2600" dirty="0">
                <a:solidFill>
                  <a:srgbClr val="FFFFFF"/>
                </a:solidFill>
                <a:latin typeface="Calibri"/>
                <a:cs typeface="Calibri"/>
              </a:rPr>
              <a:t>visually </a:t>
            </a:r>
            <a:r>
              <a:rPr sz="2600" spc="5" dirty="0">
                <a:solidFill>
                  <a:srgbClr val="FFFFFF"/>
                </a:solidFill>
                <a:latin typeface="Calibri"/>
                <a:cs typeface="Calibri"/>
              </a:rPr>
              <a:t> </a:t>
            </a:r>
            <a:r>
              <a:rPr sz="2600" dirty="0">
                <a:solidFill>
                  <a:srgbClr val="FFFFFF"/>
                </a:solidFill>
                <a:latin typeface="Calibri"/>
                <a:cs typeface="Calibri"/>
              </a:rPr>
              <a:t>acknowledging the </a:t>
            </a:r>
            <a:r>
              <a:rPr sz="2600" spc="5" dirty="0">
                <a:solidFill>
                  <a:srgbClr val="FFFFFF"/>
                </a:solidFill>
                <a:latin typeface="Calibri"/>
                <a:cs typeface="Calibri"/>
              </a:rPr>
              <a:t> </a:t>
            </a:r>
            <a:r>
              <a:rPr sz="2600" spc="-5" dirty="0">
                <a:solidFill>
                  <a:srgbClr val="FFFFFF"/>
                </a:solidFill>
                <a:latin typeface="Calibri"/>
                <a:cs typeface="Calibri"/>
              </a:rPr>
              <a:t>client</a:t>
            </a:r>
            <a:endParaRPr sz="2600">
              <a:latin typeface="Calibri"/>
              <a:cs typeface="Calibri"/>
            </a:endParaRPr>
          </a:p>
        </p:txBody>
      </p:sp>
      <p:sp>
        <p:nvSpPr>
          <p:cNvPr id="5" name="object 5"/>
          <p:cNvSpPr txBox="1"/>
          <p:nvPr/>
        </p:nvSpPr>
        <p:spPr>
          <a:xfrm>
            <a:off x="7397877" y="2085543"/>
            <a:ext cx="3098800" cy="2896870"/>
          </a:xfrm>
          <a:prstGeom prst="rect">
            <a:avLst/>
          </a:prstGeom>
        </p:spPr>
        <p:txBody>
          <a:bodyPr vert="horz" wrap="square" lIns="0" tIns="89535" rIns="0" bIns="0" rtlCol="0">
            <a:spAutoFit/>
          </a:bodyPr>
          <a:lstStyle/>
          <a:p>
            <a:pPr marL="299085" marR="217170" indent="-287020">
              <a:lnSpc>
                <a:spcPts val="2500"/>
              </a:lnSpc>
              <a:spcBef>
                <a:spcPts val="705"/>
              </a:spcBef>
              <a:buFont typeface="Arial"/>
              <a:buChar char="•"/>
              <a:tabLst>
                <a:tab pos="299085" algn="l"/>
                <a:tab pos="299720" algn="l"/>
              </a:tabLst>
            </a:pPr>
            <a:r>
              <a:rPr sz="2600" spc="-5" dirty="0">
                <a:solidFill>
                  <a:srgbClr val="FFFFFF"/>
                </a:solidFill>
                <a:latin typeface="Calibri"/>
                <a:cs typeface="Calibri"/>
              </a:rPr>
              <a:t>The</a:t>
            </a:r>
            <a:r>
              <a:rPr sz="2600" spc="-65" dirty="0">
                <a:solidFill>
                  <a:srgbClr val="FFFFFF"/>
                </a:solidFill>
                <a:latin typeface="Calibri"/>
                <a:cs typeface="Calibri"/>
              </a:rPr>
              <a:t> </a:t>
            </a:r>
            <a:r>
              <a:rPr sz="2600" spc="-10" dirty="0">
                <a:solidFill>
                  <a:srgbClr val="FFFFFF"/>
                </a:solidFill>
                <a:latin typeface="Calibri"/>
                <a:cs typeface="Calibri"/>
              </a:rPr>
              <a:t>environment</a:t>
            </a:r>
            <a:r>
              <a:rPr sz="2600" spc="-70" dirty="0">
                <a:solidFill>
                  <a:srgbClr val="FFFFFF"/>
                </a:solidFill>
                <a:latin typeface="Calibri"/>
                <a:cs typeface="Calibri"/>
              </a:rPr>
              <a:t> </a:t>
            </a:r>
            <a:r>
              <a:rPr sz="2600" dirty="0">
                <a:solidFill>
                  <a:srgbClr val="FFFFFF"/>
                </a:solidFill>
                <a:latin typeface="Calibri"/>
                <a:cs typeface="Calibri"/>
              </a:rPr>
              <a:t>is </a:t>
            </a:r>
            <a:r>
              <a:rPr sz="2600" spc="-575" dirty="0">
                <a:solidFill>
                  <a:srgbClr val="FFFFFF"/>
                </a:solidFill>
                <a:latin typeface="Calibri"/>
                <a:cs typeface="Calibri"/>
              </a:rPr>
              <a:t> </a:t>
            </a:r>
            <a:r>
              <a:rPr sz="2600" spc="-10" dirty="0">
                <a:solidFill>
                  <a:srgbClr val="FFFFFF"/>
                </a:solidFill>
                <a:latin typeface="Calibri"/>
                <a:cs typeface="Calibri"/>
              </a:rPr>
              <a:t>too</a:t>
            </a:r>
            <a:r>
              <a:rPr sz="2600" spc="-20" dirty="0">
                <a:solidFill>
                  <a:srgbClr val="FFFFFF"/>
                </a:solidFill>
                <a:latin typeface="Calibri"/>
                <a:cs typeface="Calibri"/>
              </a:rPr>
              <a:t> </a:t>
            </a:r>
            <a:r>
              <a:rPr sz="2600" spc="-15" dirty="0">
                <a:solidFill>
                  <a:srgbClr val="FFFFFF"/>
                </a:solidFill>
                <a:latin typeface="Calibri"/>
                <a:cs typeface="Calibri"/>
              </a:rPr>
              <a:t>noisy</a:t>
            </a:r>
            <a:r>
              <a:rPr sz="2600" spc="-25" dirty="0">
                <a:solidFill>
                  <a:srgbClr val="FFFFFF"/>
                </a:solidFill>
                <a:latin typeface="Calibri"/>
                <a:cs typeface="Calibri"/>
              </a:rPr>
              <a:t> </a:t>
            </a:r>
            <a:r>
              <a:rPr sz="2600" spc="-5" dirty="0">
                <a:solidFill>
                  <a:srgbClr val="FFFFFF"/>
                </a:solidFill>
                <a:latin typeface="Calibri"/>
                <a:cs typeface="Calibri"/>
              </a:rPr>
              <a:t>or </a:t>
            </a:r>
            <a:r>
              <a:rPr sz="2600" spc="-10" dirty="0">
                <a:solidFill>
                  <a:srgbClr val="FFFFFF"/>
                </a:solidFill>
                <a:latin typeface="Calibri"/>
                <a:cs typeface="Calibri"/>
              </a:rPr>
              <a:t>bright</a:t>
            </a:r>
            <a:endParaRPr sz="2600">
              <a:latin typeface="Calibri"/>
              <a:cs typeface="Calibri"/>
            </a:endParaRPr>
          </a:p>
          <a:p>
            <a:pPr marL="299085" marR="215265" indent="-287020">
              <a:lnSpc>
                <a:spcPts val="2500"/>
              </a:lnSpc>
              <a:spcBef>
                <a:spcPts val="990"/>
              </a:spcBef>
              <a:buFont typeface="Arial"/>
              <a:buChar char="•"/>
              <a:tabLst>
                <a:tab pos="299085" algn="l"/>
                <a:tab pos="299720" algn="l"/>
              </a:tabLst>
            </a:pPr>
            <a:r>
              <a:rPr sz="2600" spc="-5" dirty="0">
                <a:solidFill>
                  <a:srgbClr val="FFFFFF"/>
                </a:solidFill>
                <a:latin typeface="Calibri"/>
                <a:cs typeface="Calibri"/>
              </a:rPr>
              <a:t>The </a:t>
            </a:r>
            <a:r>
              <a:rPr sz="2600" spc="-20" dirty="0">
                <a:solidFill>
                  <a:srgbClr val="FFFFFF"/>
                </a:solidFill>
                <a:latin typeface="Calibri"/>
                <a:cs typeface="Calibri"/>
              </a:rPr>
              <a:t>staff </a:t>
            </a:r>
            <a:r>
              <a:rPr sz="2600" dirty="0">
                <a:solidFill>
                  <a:srgbClr val="FFFFFF"/>
                </a:solidFill>
                <a:latin typeface="Calibri"/>
                <a:cs typeface="Calibri"/>
              </a:rPr>
              <a:t>look </a:t>
            </a:r>
            <a:r>
              <a:rPr sz="2600" spc="-20" dirty="0">
                <a:solidFill>
                  <a:srgbClr val="FFFFFF"/>
                </a:solidFill>
                <a:latin typeface="Calibri"/>
                <a:cs typeface="Calibri"/>
              </a:rPr>
              <a:t>like </a:t>
            </a:r>
            <a:r>
              <a:rPr sz="2600" spc="-15" dirty="0">
                <a:solidFill>
                  <a:srgbClr val="FFFFFF"/>
                </a:solidFill>
                <a:latin typeface="Calibri"/>
                <a:cs typeface="Calibri"/>
              </a:rPr>
              <a:t> </a:t>
            </a:r>
            <a:r>
              <a:rPr sz="2600" spc="-5" dirty="0">
                <a:solidFill>
                  <a:srgbClr val="FFFFFF"/>
                </a:solidFill>
                <a:latin typeface="Calibri"/>
                <a:cs typeface="Calibri"/>
              </a:rPr>
              <a:t>someone</a:t>
            </a:r>
            <a:r>
              <a:rPr sz="2600" spc="-50" dirty="0">
                <a:solidFill>
                  <a:srgbClr val="FFFFFF"/>
                </a:solidFill>
                <a:latin typeface="Calibri"/>
                <a:cs typeface="Calibri"/>
              </a:rPr>
              <a:t> </a:t>
            </a:r>
            <a:r>
              <a:rPr sz="2600" dirty="0">
                <a:solidFill>
                  <a:srgbClr val="FFFFFF"/>
                </a:solidFill>
                <a:latin typeface="Calibri"/>
                <a:cs typeface="Calibri"/>
              </a:rPr>
              <a:t>the</a:t>
            </a:r>
            <a:r>
              <a:rPr sz="2600" spc="-50" dirty="0">
                <a:solidFill>
                  <a:srgbClr val="FFFFFF"/>
                </a:solidFill>
                <a:latin typeface="Calibri"/>
                <a:cs typeface="Calibri"/>
              </a:rPr>
              <a:t> </a:t>
            </a:r>
            <a:r>
              <a:rPr sz="2600" spc="-5" dirty="0">
                <a:solidFill>
                  <a:srgbClr val="FFFFFF"/>
                </a:solidFill>
                <a:latin typeface="Calibri"/>
                <a:cs typeface="Calibri"/>
              </a:rPr>
              <a:t>client </a:t>
            </a:r>
            <a:r>
              <a:rPr sz="2600" spc="-575" dirty="0">
                <a:solidFill>
                  <a:srgbClr val="FFFFFF"/>
                </a:solidFill>
                <a:latin typeface="Calibri"/>
                <a:cs typeface="Calibri"/>
              </a:rPr>
              <a:t> </a:t>
            </a:r>
            <a:r>
              <a:rPr sz="2600" spc="-10" dirty="0">
                <a:solidFill>
                  <a:srgbClr val="FFFFFF"/>
                </a:solidFill>
                <a:latin typeface="Calibri"/>
                <a:cs typeface="Calibri"/>
              </a:rPr>
              <a:t>hates</a:t>
            </a:r>
            <a:r>
              <a:rPr sz="2600" spc="-35" dirty="0">
                <a:solidFill>
                  <a:srgbClr val="FFFFFF"/>
                </a:solidFill>
                <a:latin typeface="Calibri"/>
                <a:cs typeface="Calibri"/>
              </a:rPr>
              <a:t> </a:t>
            </a:r>
            <a:r>
              <a:rPr sz="2600" dirty="0">
                <a:solidFill>
                  <a:srgbClr val="FFFFFF"/>
                </a:solidFill>
                <a:latin typeface="Calibri"/>
                <a:cs typeface="Calibri"/>
              </a:rPr>
              <a:t>or</a:t>
            </a:r>
            <a:r>
              <a:rPr sz="2600" spc="-10" dirty="0">
                <a:solidFill>
                  <a:srgbClr val="FFFFFF"/>
                </a:solidFill>
                <a:latin typeface="Calibri"/>
                <a:cs typeface="Calibri"/>
              </a:rPr>
              <a:t> </a:t>
            </a:r>
            <a:r>
              <a:rPr sz="2600" spc="-25" dirty="0">
                <a:solidFill>
                  <a:srgbClr val="FFFFFF"/>
                </a:solidFill>
                <a:latin typeface="Calibri"/>
                <a:cs typeface="Calibri"/>
              </a:rPr>
              <a:t>fears</a:t>
            </a:r>
            <a:endParaRPr sz="2600">
              <a:latin typeface="Calibri"/>
              <a:cs typeface="Calibri"/>
            </a:endParaRPr>
          </a:p>
          <a:p>
            <a:pPr marL="299085" marR="5080" indent="-287020">
              <a:lnSpc>
                <a:spcPct val="80000"/>
              </a:lnSpc>
              <a:spcBef>
                <a:spcPts val="1025"/>
              </a:spcBef>
              <a:buFont typeface="Arial"/>
              <a:buChar char="•"/>
              <a:tabLst>
                <a:tab pos="299085" algn="l"/>
                <a:tab pos="299720" algn="l"/>
              </a:tabLst>
            </a:pPr>
            <a:r>
              <a:rPr sz="2600" spc="-5" dirty="0">
                <a:solidFill>
                  <a:srgbClr val="FFFFFF"/>
                </a:solidFill>
                <a:latin typeface="Calibri"/>
                <a:cs typeface="Calibri"/>
              </a:rPr>
              <a:t>The client </a:t>
            </a:r>
            <a:r>
              <a:rPr sz="2600" dirty="0">
                <a:solidFill>
                  <a:srgbClr val="FFFFFF"/>
                </a:solidFill>
                <a:latin typeface="Calibri"/>
                <a:cs typeface="Calibri"/>
              </a:rPr>
              <a:t>is </a:t>
            </a:r>
            <a:r>
              <a:rPr sz="2600" spc="-5" dirty="0">
                <a:solidFill>
                  <a:srgbClr val="FFFFFF"/>
                </a:solidFill>
                <a:latin typeface="Calibri"/>
                <a:cs typeface="Calibri"/>
              </a:rPr>
              <a:t>held </a:t>
            </a:r>
            <a:r>
              <a:rPr sz="2600" dirty="0">
                <a:solidFill>
                  <a:srgbClr val="FFFFFF"/>
                </a:solidFill>
                <a:latin typeface="Calibri"/>
                <a:cs typeface="Calibri"/>
              </a:rPr>
              <a:t> </a:t>
            </a:r>
            <a:r>
              <a:rPr sz="2600" spc="-10" dirty="0">
                <a:solidFill>
                  <a:srgbClr val="FFFFFF"/>
                </a:solidFill>
                <a:latin typeface="Calibri"/>
                <a:cs typeface="Calibri"/>
              </a:rPr>
              <a:t>against</a:t>
            </a:r>
            <a:r>
              <a:rPr sz="2600" spc="-35" dirty="0">
                <a:solidFill>
                  <a:srgbClr val="FFFFFF"/>
                </a:solidFill>
                <a:latin typeface="Calibri"/>
                <a:cs typeface="Calibri"/>
              </a:rPr>
              <a:t> </a:t>
            </a:r>
            <a:r>
              <a:rPr sz="2600" dirty="0">
                <a:solidFill>
                  <a:srgbClr val="FFFFFF"/>
                </a:solidFill>
                <a:latin typeface="Calibri"/>
                <a:cs typeface="Calibri"/>
              </a:rPr>
              <a:t>their</a:t>
            </a:r>
            <a:r>
              <a:rPr sz="2600" spc="-30" dirty="0">
                <a:solidFill>
                  <a:srgbClr val="FFFFFF"/>
                </a:solidFill>
                <a:latin typeface="Calibri"/>
                <a:cs typeface="Calibri"/>
              </a:rPr>
              <a:t> </a:t>
            </a:r>
            <a:r>
              <a:rPr sz="2600" dirty="0">
                <a:solidFill>
                  <a:srgbClr val="FFFFFF"/>
                </a:solidFill>
                <a:latin typeface="Calibri"/>
                <a:cs typeface="Calibri"/>
              </a:rPr>
              <a:t>will</a:t>
            </a:r>
            <a:r>
              <a:rPr sz="2600" spc="-25" dirty="0">
                <a:solidFill>
                  <a:srgbClr val="FFFFFF"/>
                </a:solidFill>
                <a:latin typeface="Calibri"/>
                <a:cs typeface="Calibri"/>
              </a:rPr>
              <a:t> </a:t>
            </a:r>
            <a:r>
              <a:rPr sz="2600" dirty="0">
                <a:solidFill>
                  <a:srgbClr val="FFFFFF"/>
                </a:solidFill>
                <a:latin typeface="Calibri"/>
                <a:cs typeface="Calibri"/>
              </a:rPr>
              <a:t>and </a:t>
            </a:r>
            <a:r>
              <a:rPr sz="2600" spc="-575" dirty="0">
                <a:solidFill>
                  <a:srgbClr val="FFFFFF"/>
                </a:solidFill>
                <a:latin typeface="Calibri"/>
                <a:cs typeface="Calibri"/>
              </a:rPr>
              <a:t> </a:t>
            </a:r>
            <a:r>
              <a:rPr sz="2600" spc="-5" dirty="0">
                <a:solidFill>
                  <a:srgbClr val="FFFFFF"/>
                </a:solidFill>
                <a:latin typeface="Calibri"/>
                <a:cs typeface="Calibri"/>
              </a:rPr>
              <a:t>they</a:t>
            </a:r>
            <a:r>
              <a:rPr sz="2600" spc="-40" dirty="0">
                <a:solidFill>
                  <a:srgbClr val="FFFFFF"/>
                </a:solidFill>
                <a:latin typeface="Calibri"/>
                <a:cs typeface="Calibri"/>
              </a:rPr>
              <a:t> </a:t>
            </a:r>
            <a:r>
              <a:rPr sz="2600" spc="-15" dirty="0">
                <a:solidFill>
                  <a:srgbClr val="FFFFFF"/>
                </a:solidFill>
                <a:latin typeface="Calibri"/>
                <a:cs typeface="Calibri"/>
              </a:rPr>
              <a:t>want</a:t>
            </a:r>
            <a:r>
              <a:rPr sz="2600" spc="-5" dirty="0">
                <a:solidFill>
                  <a:srgbClr val="FFFFFF"/>
                </a:solidFill>
                <a:latin typeface="Calibri"/>
                <a:cs typeface="Calibri"/>
              </a:rPr>
              <a:t> </a:t>
            </a:r>
            <a:r>
              <a:rPr sz="2600" spc="-10" dirty="0">
                <a:solidFill>
                  <a:srgbClr val="FFFFFF"/>
                </a:solidFill>
                <a:latin typeface="Calibri"/>
                <a:cs typeface="Calibri"/>
              </a:rPr>
              <a:t>to </a:t>
            </a:r>
            <a:r>
              <a:rPr sz="2600" spc="-20" dirty="0">
                <a:solidFill>
                  <a:srgbClr val="FFFFFF"/>
                </a:solidFill>
                <a:latin typeface="Calibri"/>
                <a:cs typeface="Calibri"/>
              </a:rPr>
              <a:t>leave</a:t>
            </a:r>
            <a:endParaRPr sz="26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434341"/>
            <a:ext cx="9263380" cy="1122680"/>
          </a:xfrm>
          <a:prstGeom prst="rect">
            <a:avLst/>
          </a:prstGeom>
        </p:spPr>
        <p:txBody>
          <a:bodyPr vert="horz" wrap="square" lIns="0" tIns="12700" rIns="0" bIns="0" rtlCol="0">
            <a:spAutoFit/>
          </a:bodyPr>
          <a:lstStyle/>
          <a:p>
            <a:pPr marL="12700" marR="5080">
              <a:lnSpc>
                <a:spcPct val="100000"/>
              </a:lnSpc>
              <a:spcBef>
                <a:spcPts val="100"/>
              </a:spcBef>
              <a:tabLst>
                <a:tab pos="6828790" algn="l"/>
              </a:tabLst>
            </a:pPr>
            <a:r>
              <a:rPr sz="3600" b="0" dirty="0">
                <a:solidFill>
                  <a:schemeClr val="tx1"/>
                </a:solidFill>
                <a:latin typeface="Calibri Light"/>
                <a:cs typeface="Calibri Light"/>
              </a:rPr>
              <a:t>WHY</a:t>
            </a:r>
            <a:r>
              <a:rPr sz="3600" b="0" spc="5" dirty="0">
                <a:solidFill>
                  <a:schemeClr val="tx1"/>
                </a:solidFill>
                <a:latin typeface="Calibri Light"/>
                <a:cs typeface="Calibri Light"/>
              </a:rPr>
              <a:t> </a:t>
            </a:r>
            <a:r>
              <a:rPr sz="3600" b="0" dirty="0">
                <a:solidFill>
                  <a:schemeClr val="tx1"/>
                </a:solidFill>
                <a:latin typeface="Calibri Light"/>
                <a:cs typeface="Calibri Light"/>
              </a:rPr>
              <a:t>DO</a:t>
            </a:r>
            <a:r>
              <a:rPr sz="3600" b="0" spc="5" dirty="0">
                <a:solidFill>
                  <a:schemeClr val="tx1"/>
                </a:solidFill>
                <a:latin typeface="Calibri Light"/>
                <a:cs typeface="Calibri Light"/>
              </a:rPr>
              <a:t> </a:t>
            </a:r>
            <a:r>
              <a:rPr sz="3600" b="0" spc="-15" dirty="0">
                <a:solidFill>
                  <a:schemeClr val="tx1"/>
                </a:solidFill>
                <a:latin typeface="Calibri Light"/>
                <a:cs typeface="Calibri Light"/>
              </a:rPr>
              <a:t>PEOPLE</a:t>
            </a:r>
            <a:r>
              <a:rPr sz="3600" b="0" spc="-5" dirty="0">
                <a:solidFill>
                  <a:schemeClr val="tx1"/>
                </a:solidFill>
                <a:latin typeface="Calibri Light"/>
                <a:cs typeface="Calibri Light"/>
              </a:rPr>
              <a:t> GET</a:t>
            </a:r>
            <a:r>
              <a:rPr sz="3600" b="0" dirty="0">
                <a:solidFill>
                  <a:schemeClr val="tx1"/>
                </a:solidFill>
                <a:latin typeface="Calibri Light"/>
                <a:cs typeface="Calibri Light"/>
              </a:rPr>
              <a:t> </a:t>
            </a:r>
            <a:r>
              <a:rPr sz="3600" b="0" spc="-60" dirty="0">
                <a:solidFill>
                  <a:schemeClr val="tx1"/>
                </a:solidFill>
                <a:latin typeface="Calibri Light"/>
                <a:cs typeface="Calibri Light"/>
              </a:rPr>
              <a:t>TO</a:t>
            </a:r>
            <a:r>
              <a:rPr sz="3600" b="0" dirty="0">
                <a:solidFill>
                  <a:schemeClr val="tx1"/>
                </a:solidFill>
                <a:latin typeface="Calibri Light"/>
                <a:cs typeface="Calibri Light"/>
              </a:rPr>
              <a:t> </a:t>
            </a:r>
            <a:r>
              <a:rPr sz="3600" b="0" spc="-5" dirty="0">
                <a:solidFill>
                  <a:schemeClr val="tx1"/>
                </a:solidFill>
                <a:latin typeface="Calibri Light"/>
                <a:cs typeface="Calibri Light"/>
              </a:rPr>
              <a:t>THE</a:t>
            </a:r>
            <a:r>
              <a:rPr sz="3600" b="0" dirty="0">
                <a:solidFill>
                  <a:schemeClr val="tx1"/>
                </a:solidFill>
                <a:latin typeface="Calibri Light"/>
                <a:cs typeface="Calibri Light"/>
              </a:rPr>
              <a:t> </a:t>
            </a:r>
            <a:r>
              <a:rPr sz="3600" b="0" spc="-5" dirty="0">
                <a:solidFill>
                  <a:schemeClr val="tx1"/>
                </a:solidFill>
                <a:latin typeface="Calibri Light"/>
                <a:cs typeface="Calibri Light"/>
              </a:rPr>
              <a:t>POINT	</a:t>
            </a:r>
            <a:r>
              <a:rPr sz="3600" b="0" dirty="0">
                <a:solidFill>
                  <a:schemeClr val="tx1"/>
                </a:solidFill>
                <a:latin typeface="Calibri Light"/>
                <a:cs typeface="Calibri Light"/>
              </a:rPr>
              <a:t>WHERE</a:t>
            </a:r>
            <a:r>
              <a:rPr sz="3600" b="0" spc="-90" dirty="0">
                <a:solidFill>
                  <a:schemeClr val="tx1"/>
                </a:solidFill>
                <a:latin typeface="Calibri Light"/>
                <a:cs typeface="Calibri Light"/>
              </a:rPr>
              <a:t> </a:t>
            </a:r>
            <a:r>
              <a:rPr sz="3600" b="0" spc="-5" dirty="0">
                <a:solidFill>
                  <a:schemeClr val="tx1"/>
                </a:solidFill>
                <a:latin typeface="Calibri Light"/>
                <a:cs typeface="Calibri Light"/>
              </a:rPr>
              <a:t>THEY </a:t>
            </a:r>
            <a:r>
              <a:rPr sz="3600" b="0" spc="-800" dirty="0">
                <a:solidFill>
                  <a:schemeClr val="tx1"/>
                </a:solidFill>
                <a:latin typeface="Calibri Light"/>
                <a:cs typeface="Calibri Light"/>
              </a:rPr>
              <a:t> </a:t>
            </a:r>
            <a:r>
              <a:rPr sz="3600" b="0" spc="-25" dirty="0">
                <a:solidFill>
                  <a:schemeClr val="tx1"/>
                </a:solidFill>
                <a:latin typeface="Calibri Light"/>
                <a:cs typeface="Calibri Light"/>
              </a:rPr>
              <a:t>LOSE</a:t>
            </a:r>
            <a:r>
              <a:rPr sz="3600" b="0" spc="-10" dirty="0">
                <a:solidFill>
                  <a:schemeClr val="tx1"/>
                </a:solidFill>
                <a:latin typeface="Calibri Light"/>
                <a:cs typeface="Calibri Light"/>
              </a:rPr>
              <a:t> </a:t>
            </a:r>
            <a:r>
              <a:rPr sz="3600" b="0" spc="-15" dirty="0">
                <a:solidFill>
                  <a:schemeClr val="tx1"/>
                </a:solidFill>
                <a:latin typeface="Calibri Light"/>
                <a:cs typeface="Calibri Light"/>
              </a:rPr>
              <a:t>CONTROL?</a:t>
            </a:r>
            <a:endParaRPr sz="3600" dirty="0">
              <a:solidFill>
                <a:schemeClr val="tx1"/>
              </a:solidFill>
              <a:latin typeface="Calibri Light"/>
              <a:cs typeface="Calibri Light"/>
            </a:endParaRPr>
          </a:p>
        </p:txBody>
      </p:sp>
      <p:sp>
        <p:nvSpPr>
          <p:cNvPr id="3" name="object 3"/>
          <p:cNvSpPr txBox="1">
            <a:spLocks noGrp="1"/>
          </p:cNvSpPr>
          <p:nvPr>
            <p:ph sz="half" idx="2"/>
          </p:nvPr>
        </p:nvSpPr>
        <p:spPr>
          <a:xfrm>
            <a:off x="764540" y="1634003"/>
            <a:ext cx="3271520" cy="4844916"/>
          </a:xfrm>
          <a:prstGeom prst="rect">
            <a:avLst/>
          </a:prstGeom>
        </p:spPr>
        <p:txBody>
          <a:bodyPr vert="horz" wrap="square" lIns="0" tIns="12700" rIns="0" bIns="0" rtlCol="0">
            <a:spAutoFit/>
          </a:bodyPr>
          <a:lstStyle/>
          <a:p>
            <a:pPr marL="299085" marR="473709" indent="-287020">
              <a:lnSpc>
                <a:spcPct val="100000"/>
              </a:lnSpc>
              <a:spcBef>
                <a:spcPts val="100"/>
              </a:spcBef>
              <a:buFont typeface="Arial"/>
              <a:buChar char="•"/>
              <a:tabLst>
                <a:tab pos="299085" algn="l"/>
                <a:tab pos="299720" algn="l"/>
              </a:tabLst>
            </a:pPr>
            <a:r>
              <a:rPr spc="-5" dirty="0">
                <a:solidFill>
                  <a:schemeClr val="tx1"/>
                </a:solidFill>
              </a:rPr>
              <a:t>The client does not </a:t>
            </a:r>
            <a:r>
              <a:rPr dirty="0">
                <a:solidFill>
                  <a:schemeClr val="tx1"/>
                </a:solidFill>
              </a:rPr>
              <a:t> </a:t>
            </a:r>
            <a:r>
              <a:rPr spc="-10" dirty="0">
                <a:solidFill>
                  <a:schemeClr val="tx1"/>
                </a:solidFill>
              </a:rPr>
              <a:t>want </a:t>
            </a:r>
            <a:r>
              <a:rPr spc="-15" dirty="0">
                <a:solidFill>
                  <a:schemeClr val="tx1"/>
                </a:solidFill>
              </a:rPr>
              <a:t>to leave </a:t>
            </a:r>
            <a:r>
              <a:rPr spc="-5" dirty="0">
                <a:solidFill>
                  <a:schemeClr val="tx1"/>
                </a:solidFill>
              </a:rPr>
              <a:t>or be </a:t>
            </a:r>
            <a:r>
              <a:rPr dirty="0">
                <a:solidFill>
                  <a:schemeClr val="tx1"/>
                </a:solidFill>
              </a:rPr>
              <a:t> </a:t>
            </a:r>
            <a:r>
              <a:rPr spc="-10" dirty="0">
                <a:solidFill>
                  <a:schemeClr val="tx1"/>
                </a:solidFill>
              </a:rPr>
              <a:t>discharged </a:t>
            </a:r>
            <a:r>
              <a:rPr spc="-15" dirty="0">
                <a:solidFill>
                  <a:schemeClr val="tx1"/>
                </a:solidFill>
              </a:rPr>
              <a:t>from </a:t>
            </a:r>
            <a:r>
              <a:rPr dirty="0">
                <a:solidFill>
                  <a:schemeClr val="tx1"/>
                </a:solidFill>
              </a:rPr>
              <a:t>the </a:t>
            </a:r>
            <a:r>
              <a:rPr spc="-530" dirty="0">
                <a:solidFill>
                  <a:schemeClr val="tx1"/>
                </a:solidFill>
              </a:rPr>
              <a:t> </a:t>
            </a:r>
            <a:r>
              <a:rPr spc="-10" dirty="0">
                <a:solidFill>
                  <a:schemeClr val="tx1"/>
                </a:solidFill>
              </a:rPr>
              <a:t>facility</a:t>
            </a:r>
          </a:p>
          <a:p>
            <a:pPr marL="299085" marR="70485" indent="-287020">
              <a:lnSpc>
                <a:spcPct val="100000"/>
              </a:lnSpc>
              <a:spcBef>
                <a:spcPts val="1010"/>
              </a:spcBef>
              <a:buFont typeface="Arial"/>
              <a:buChar char="•"/>
              <a:tabLst>
                <a:tab pos="299085" algn="l"/>
                <a:tab pos="299720" algn="l"/>
              </a:tabLst>
            </a:pPr>
            <a:r>
              <a:rPr spc="-5" dirty="0">
                <a:solidFill>
                  <a:schemeClr val="tx1"/>
                </a:solidFill>
              </a:rPr>
              <a:t>The client </a:t>
            </a:r>
            <a:r>
              <a:rPr dirty="0">
                <a:solidFill>
                  <a:schemeClr val="tx1"/>
                </a:solidFill>
              </a:rPr>
              <a:t>is </a:t>
            </a:r>
            <a:r>
              <a:rPr spc="5" dirty="0">
                <a:solidFill>
                  <a:schemeClr val="tx1"/>
                </a:solidFill>
              </a:rPr>
              <a:t> </a:t>
            </a:r>
            <a:r>
              <a:rPr spc="-5" dirty="0">
                <a:solidFill>
                  <a:schemeClr val="tx1"/>
                </a:solidFill>
              </a:rPr>
              <a:t>experiencing </a:t>
            </a:r>
            <a:r>
              <a:rPr spc="-15" dirty="0">
                <a:solidFill>
                  <a:schemeClr val="tx1"/>
                </a:solidFill>
              </a:rPr>
              <a:t>psychosis, </a:t>
            </a:r>
            <a:r>
              <a:rPr spc="-530" dirty="0">
                <a:solidFill>
                  <a:schemeClr val="tx1"/>
                </a:solidFill>
              </a:rPr>
              <a:t> </a:t>
            </a:r>
            <a:r>
              <a:rPr spc="-5" dirty="0">
                <a:solidFill>
                  <a:schemeClr val="tx1"/>
                </a:solidFill>
              </a:rPr>
              <a:t>hallucinations or </a:t>
            </a:r>
            <a:r>
              <a:rPr dirty="0">
                <a:solidFill>
                  <a:schemeClr val="tx1"/>
                </a:solidFill>
              </a:rPr>
              <a:t> delusions</a:t>
            </a:r>
          </a:p>
          <a:p>
            <a:pPr marL="299085" indent="-287020">
              <a:lnSpc>
                <a:spcPct val="100000"/>
              </a:lnSpc>
              <a:spcBef>
                <a:spcPts val="994"/>
              </a:spcBef>
              <a:buFont typeface="Arial"/>
              <a:buChar char="•"/>
              <a:tabLst>
                <a:tab pos="299085" algn="l"/>
                <a:tab pos="299720" algn="l"/>
              </a:tabLst>
            </a:pPr>
            <a:r>
              <a:rPr dirty="0">
                <a:solidFill>
                  <a:schemeClr val="tx1"/>
                </a:solidFill>
              </a:rPr>
              <a:t>Demand</a:t>
            </a:r>
            <a:r>
              <a:rPr spc="-55" dirty="0">
                <a:solidFill>
                  <a:schemeClr val="tx1"/>
                </a:solidFill>
              </a:rPr>
              <a:t> </a:t>
            </a:r>
            <a:r>
              <a:rPr spc="-20" dirty="0">
                <a:solidFill>
                  <a:schemeClr val="tx1"/>
                </a:solidFill>
              </a:rPr>
              <a:t>for</a:t>
            </a:r>
            <a:r>
              <a:rPr spc="-40" dirty="0">
                <a:solidFill>
                  <a:schemeClr val="tx1"/>
                </a:solidFill>
              </a:rPr>
              <a:t> </a:t>
            </a:r>
            <a:r>
              <a:rPr spc="-5" dirty="0">
                <a:solidFill>
                  <a:schemeClr val="tx1"/>
                </a:solidFill>
              </a:rPr>
              <a:t>compliance</a:t>
            </a:r>
          </a:p>
          <a:p>
            <a:pPr marL="299085" marR="285750" indent="-287020">
              <a:lnSpc>
                <a:spcPct val="100000"/>
              </a:lnSpc>
              <a:spcBef>
                <a:spcPts val="1000"/>
              </a:spcBef>
              <a:buFont typeface="Arial"/>
              <a:buChar char="•"/>
              <a:tabLst>
                <a:tab pos="299085" algn="l"/>
                <a:tab pos="299720" algn="l"/>
              </a:tabLst>
            </a:pPr>
            <a:r>
              <a:rPr dirty="0">
                <a:solidFill>
                  <a:schemeClr val="tx1"/>
                </a:solidFill>
              </a:rPr>
              <a:t>Making</a:t>
            </a:r>
            <a:r>
              <a:rPr spc="-95" dirty="0">
                <a:solidFill>
                  <a:schemeClr val="tx1"/>
                </a:solidFill>
              </a:rPr>
              <a:t> </a:t>
            </a:r>
            <a:r>
              <a:rPr spc="-5" dirty="0">
                <a:solidFill>
                  <a:schemeClr val="tx1"/>
                </a:solidFill>
              </a:rPr>
              <a:t>unreasonable </a:t>
            </a:r>
            <a:r>
              <a:rPr spc="-525" dirty="0">
                <a:solidFill>
                  <a:schemeClr val="tx1"/>
                </a:solidFill>
              </a:rPr>
              <a:t> </a:t>
            </a:r>
            <a:r>
              <a:rPr spc="-5" dirty="0">
                <a:solidFill>
                  <a:schemeClr val="tx1"/>
                </a:solidFill>
              </a:rPr>
              <a:t>demands</a:t>
            </a:r>
            <a:r>
              <a:rPr spc="-15" dirty="0">
                <a:solidFill>
                  <a:schemeClr val="tx1"/>
                </a:solidFill>
              </a:rPr>
              <a:t> </a:t>
            </a:r>
            <a:r>
              <a:rPr spc="-5" dirty="0">
                <a:solidFill>
                  <a:schemeClr val="tx1"/>
                </a:solidFill>
              </a:rPr>
              <a:t>of</a:t>
            </a:r>
            <a:r>
              <a:rPr spc="-10" dirty="0">
                <a:solidFill>
                  <a:schemeClr val="tx1"/>
                </a:solidFill>
              </a:rPr>
              <a:t> </a:t>
            </a:r>
            <a:r>
              <a:rPr spc="-5" dirty="0">
                <a:solidFill>
                  <a:schemeClr val="tx1"/>
                </a:solidFill>
              </a:rPr>
              <a:t>clients</a:t>
            </a:r>
          </a:p>
        </p:txBody>
      </p:sp>
      <p:sp>
        <p:nvSpPr>
          <p:cNvPr id="5" name="object 5"/>
          <p:cNvSpPr txBox="1">
            <a:spLocks noGrp="1"/>
          </p:cNvSpPr>
          <p:nvPr>
            <p:ph sz="half" idx="3"/>
          </p:nvPr>
        </p:nvSpPr>
        <p:spPr>
          <a:xfrm>
            <a:off x="7397876" y="1852529"/>
            <a:ext cx="3498723" cy="4219104"/>
          </a:xfrm>
          <a:prstGeom prst="rect">
            <a:avLst/>
          </a:prstGeom>
        </p:spPr>
        <p:txBody>
          <a:bodyPr vert="horz" wrap="square" lIns="0" tIns="12700" rIns="0" bIns="0" rtlCol="0">
            <a:spAutoFit/>
          </a:bodyPr>
          <a:lstStyle/>
          <a:p>
            <a:pPr marL="299085" marR="572770">
              <a:lnSpc>
                <a:spcPct val="100000"/>
              </a:lnSpc>
              <a:spcBef>
                <a:spcPts val="100"/>
              </a:spcBef>
            </a:pPr>
            <a:r>
              <a:rPr lang="en-US" spc="-10" dirty="0">
                <a:solidFill>
                  <a:schemeClr val="tx1"/>
                </a:solidFill>
              </a:rPr>
              <a:t>…</a:t>
            </a:r>
            <a:r>
              <a:rPr spc="-10" dirty="0">
                <a:solidFill>
                  <a:schemeClr val="tx1"/>
                </a:solidFill>
              </a:rPr>
              <a:t>group punishments </a:t>
            </a:r>
            <a:r>
              <a:rPr spc="-535" dirty="0">
                <a:solidFill>
                  <a:schemeClr val="tx1"/>
                </a:solidFill>
              </a:rPr>
              <a:t> </a:t>
            </a:r>
            <a:r>
              <a:rPr dirty="0">
                <a:solidFill>
                  <a:schemeClr val="tx1"/>
                </a:solidFill>
              </a:rPr>
              <a:t>especially</a:t>
            </a:r>
            <a:r>
              <a:rPr spc="-50" dirty="0">
                <a:solidFill>
                  <a:schemeClr val="tx1"/>
                </a:solidFill>
              </a:rPr>
              <a:t> </a:t>
            </a:r>
            <a:r>
              <a:rPr dirty="0">
                <a:solidFill>
                  <a:schemeClr val="tx1"/>
                </a:solidFill>
              </a:rPr>
              <a:t>in</a:t>
            </a:r>
            <a:r>
              <a:rPr spc="-25" dirty="0">
                <a:solidFill>
                  <a:schemeClr val="tx1"/>
                </a:solidFill>
              </a:rPr>
              <a:t> </a:t>
            </a:r>
            <a:r>
              <a:rPr spc="-5" dirty="0">
                <a:solidFill>
                  <a:schemeClr val="tx1"/>
                </a:solidFill>
              </a:rPr>
              <a:t>public</a:t>
            </a:r>
          </a:p>
          <a:p>
            <a:pPr marL="299085" marR="5080" indent="-287020">
              <a:lnSpc>
                <a:spcPct val="100000"/>
              </a:lnSpc>
              <a:spcBef>
                <a:spcPts val="1010"/>
              </a:spcBef>
              <a:buFont typeface="Arial"/>
              <a:buChar char="•"/>
              <a:tabLst>
                <a:tab pos="299085" algn="l"/>
                <a:tab pos="299720" algn="l"/>
              </a:tabLst>
            </a:pPr>
            <a:r>
              <a:rPr dirty="0">
                <a:solidFill>
                  <a:schemeClr val="tx1"/>
                </a:solidFill>
              </a:rPr>
              <a:t>Giving</a:t>
            </a:r>
            <a:r>
              <a:rPr spc="-55" dirty="0">
                <a:solidFill>
                  <a:schemeClr val="tx1"/>
                </a:solidFill>
              </a:rPr>
              <a:t> </a:t>
            </a:r>
            <a:r>
              <a:rPr spc="-5" dirty="0">
                <a:solidFill>
                  <a:schemeClr val="tx1"/>
                </a:solidFill>
              </a:rPr>
              <a:t>double</a:t>
            </a:r>
            <a:r>
              <a:rPr spc="-35" dirty="0">
                <a:solidFill>
                  <a:schemeClr val="tx1"/>
                </a:solidFill>
              </a:rPr>
              <a:t> </a:t>
            </a:r>
            <a:r>
              <a:rPr spc="-5" dirty="0">
                <a:solidFill>
                  <a:schemeClr val="tx1"/>
                </a:solidFill>
              </a:rPr>
              <a:t>messages </a:t>
            </a:r>
            <a:r>
              <a:rPr spc="-525" dirty="0">
                <a:solidFill>
                  <a:schemeClr val="tx1"/>
                </a:solidFill>
              </a:rPr>
              <a:t> </a:t>
            </a:r>
            <a:r>
              <a:rPr spc="-10" dirty="0">
                <a:solidFill>
                  <a:schemeClr val="tx1"/>
                </a:solidFill>
              </a:rPr>
              <a:t>Inconsistencies </a:t>
            </a:r>
            <a:r>
              <a:rPr dirty="0">
                <a:solidFill>
                  <a:schemeClr val="tx1"/>
                </a:solidFill>
              </a:rPr>
              <a:t>and </a:t>
            </a:r>
            <a:r>
              <a:rPr spc="5" dirty="0">
                <a:solidFill>
                  <a:schemeClr val="tx1"/>
                </a:solidFill>
              </a:rPr>
              <a:t> </a:t>
            </a:r>
            <a:r>
              <a:rPr spc="-5" dirty="0">
                <a:solidFill>
                  <a:schemeClr val="tx1"/>
                </a:solidFill>
              </a:rPr>
              <a:t>violations of </a:t>
            </a:r>
            <a:r>
              <a:rPr dirty="0">
                <a:solidFill>
                  <a:schemeClr val="tx1"/>
                </a:solidFill>
              </a:rPr>
              <a:t>the </a:t>
            </a:r>
            <a:r>
              <a:rPr spc="5" dirty="0">
                <a:solidFill>
                  <a:schemeClr val="tx1"/>
                </a:solidFill>
              </a:rPr>
              <a:t> </a:t>
            </a:r>
            <a:r>
              <a:rPr spc="-5" dirty="0">
                <a:solidFill>
                  <a:schemeClr val="tx1"/>
                </a:solidFill>
              </a:rPr>
              <a:t>established</a:t>
            </a:r>
            <a:r>
              <a:rPr spc="-25" dirty="0">
                <a:solidFill>
                  <a:schemeClr val="tx1"/>
                </a:solidFill>
              </a:rPr>
              <a:t> </a:t>
            </a:r>
            <a:r>
              <a:rPr spc="-10" dirty="0">
                <a:solidFill>
                  <a:schemeClr val="tx1"/>
                </a:solidFill>
              </a:rPr>
              <a:t>routines</a:t>
            </a:r>
          </a:p>
          <a:p>
            <a:pPr marL="299085" marR="63500" indent="-287020">
              <a:lnSpc>
                <a:spcPct val="100000"/>
              </a:lnSpc>
              <a:spcBef>
                <a:spcPts val="994"/>
              </a:spcBef>
              <a:buFont typeface="Arial"/>
              <a:buChar char="•"/>
              <a:tabLst>
                <a:tab pos="299085" algn="l"/>
                <a:tab pos="299720" algn="l"/>
              </a:tabLst>
            </a:pPr>
            <a:r>
              <a:rPr spc="-20" dirty="0">
                <a:solidFill>
                  <a:schemeClr val="tx1"/>
                </a:solidFill>
              </a:rPr>
              <a:t>Favoritism </a:t>
            </a:r>
            <a:r>
              <a:rPr spc="-10" dirty="0">
                <a:solidFill>
                  <a:schemeClr val="tx1"/>
                </a:solidFill>
              </a:rPr>
              <a:t>Inflexible </a:t>
            </a:r>
            <a:r>
              <a:rPr spc="-5" dirty="0">
                <a:solidFill>
                  <a:schemeClr val="tx1"/>
                </a:solidFill>
              </a:rPr>
              <a:t> schedules</a:t>
            </a:r>
            <a:r>
              <a:rPr spc="-35" dirty="0">
                <a:solidFill>
                  <a:schemeClr val="tx1"/>
                </a:solidFill>
              </a:rPr>
              <a:t> </a:t>
            </a:r>
            <a:r>
              <a:rPr dirty="0">
                <a:solidFill>
                  <a:schemeClr val="tx1"/>
                </a:solidFill>
              </a:rPr>
              <a:t>which</a:t>
            </a:r>
            <a:r>
              <a:rPr spc="-40" dirty="0">
                <a:solidFill>
                  <a:schemeClr val="tx1"/>
                </a:solidFill>
              </a:rPr>
              <a:t> </a:t>
            </a:r>
            <a:r>
              <a:rPr spc="-5" dirty="0">
                <a:solidFill>
                  <a:schemeClr val="tx1"/>
                </a:solidFill>
              </a:rPr>
              <a:t>do</a:t>
            </a:r>
            <a:r>
              <a:rPr spc="-35" dirty="0">
                <a:solidFill>
                  <a:schemeClr val="tx1"/>
                </a:solidFill>
              </a:rPr>
              <a:t> </a:t>
            </a:r>
            <a:r>
              <a:rPr spc="-5" dirty="0">
                <a:solidFill>
                  <a:schemeClr val="tx1"/>
                </a:solidFill>
              </a:rPr>
              <a:t>not </a:t>
            </a:r>
            <a:r>
              <a:rPr spc="-525" dirty="0">
                <a:solidFill>
                  <a:schemeClr val="tx1"/>
                </a:solidFill>
              </a:rPr>
              <a:t> </a:t>
            </a:r>
            <a:r>
              <a:rPr spc="-5" dirty="0">
                <a:solidFill>
                  <a:schemeClr val="tx1"/>
                </a:solidFill>
              </a:rPr>
              <a:t>allow </a:t>
            </a:r>
            <a:r>
              <a:rPr spc="-20" dirty="0">
                <a:solidFill>
                  <a:schemeClr val="tx1"/>
                </a:solidFill>
              </a:rPr>
              <a:t>for </a:t>
            </a:r>
            <a:r>
              <a:rPr spc="-5" dirty="0">
                <a:solidFill>
                  <a:schemeClr val="tx1"/>
                </a:solidFill>
              </a:rPr>
              <a:t>individual </a:t>
            </a:r>
            <a:r>
              <a:rPr dirty="0">
                <a:solidFill>
                  <a:schemeClr val="tx1"/>
                </a:solidFill>
              </a:rPr>
              <a:t> </a:t>
            </a:r>
            <a:r>
              <a:rPr spc="-5" dirty="0">
                <a:solidFill>
                  <a:schemeClr val="tx1"/>
                </a:solidFill>
              </a:rPr>
              <a:t>needs</a:t>
            </a:r>
          </a:p>
        </p:txBody>
      </p:sp>
      <p:sp>
        <p:nvSpPr>
          <p:cNvPr id="4" name="object 4"/>
          <p:cNvSpPr txBox="1"/>
          <p:nvPr/>
        </p:nvSpPr>
        <p:spPr>
          <a:xfrm>
            <a:off x="4111688" y="1746566"/>
            <a:ext cx="3210560" cy="4431030"/>
          </a:xfrm>
          <a:prstGeom prst="rect">
            <a:avLst/>
          </a:prstGeom>
        </p:spPr>
        <p:txBody>
          <a:bodyPr vert="horz" wrap="square" lIns="0" tIns="12700" rIns="0" bIns="0" rtlCol="0">
            <a:spAutoFit/>
          </a:bodyPr>
          <a:lstStyle/>
          <a:p>
            <a:pPr marL="299085" marR="278765" indent="-287020">
              <a:lnSpc>
                <a:spcPct val="100000"/>
              </a:lnSpc>
              <a:spcBef>
                <a:spcPts val="100"/>
              </a:spcBef>
              <a:buFont typeface="Arial"/>
              <a:buChar char="•"/>
              <a:tabLst>
                <a:tab pos="299085" algn="l"/>
                <a:tab pos="299720" algn="l"/>
              </a:tabLst>
            </a:pPr>
            <a:r>
              <a:rPr sz="2400" spc="-10" dirty="0">
                <a:solidFill>
                  <a:srgbClr val="FFFFFF"/>
                </a:solidFill>
                <a:latin typeface="Calibri"/>
                <a:cs typeface="Calibri"/>
              </a:rPr>
              <a:t>Sarcasm </a:t>
            </a:r>
            <a:r>
              <a:rPr sz="2400" spc="-5" dirty="0">
                <a:solidFill>
                  <a:srgbClr val="FFFFFF"/>
                </a:solidFill>
                <a:latin typeface="Calibri"/>
                <a:cs typeface="Calibri"/>
              </a:rPr>
              <a:t>during </a:t>
            </a:r>
            <a:r>
              <a:rPr sz="2400" dirty="0">
                <a:solidFill>
                  <a:srgbClr val="FFFFFF"/>
                </a:solidFill>
                <a:latin typeface="Calibri"/>
                <a:cs typeface="Calibri"/>
              </a:rPr>
              <a:t> </a:t>
            </a:r>
            <a:r>
              <a:rPr sz="2400" spc="-10" dirty="0">
                <a:solidFill>
                  <a:srgbClr val="FFFFFF"/>
                </a:solidFill>
                <a:latin typeface="Calibri"/>
                <a:cs typeface="Calibri"/>
              </a:rPr>
              <a:t>interactions</a:t>
            </a:r>
            <a:r>
              <a:rPr sz="2400" spc="-70" dirty="0">
                <a:solidFill>
                  <a:srgbClr val="FFFFFF"/>
                </a:solidFill>
                <a:latin typeface="Calibri"/>
                <a:cs typeface="Calibri"/>
              </a:rPr>
              <a:t> </a:t>
            </a:r>
            <a:r>
              <a:rPr sz="2400" spc="-10" dirty="0">
                <a:solidFill>
                  <a:srgbClr val="FFFFFF"/>
                </a:solidFill>
                <a:latin typeface="Calibri"/>
                <a:cs typeface="Calibri"/>
              </a:rPr>
              <a:t>between </a:t>
            </a:r>
            <a:r>
              <a:rPr sz="2400" spc="-525" dirty="0">
                <a:solidFill>
                  <a:srgbClr val="FFFFFF"/>
                </a:solidFill>
                <a:latin typeface="Calibri"/>
                <a:cs typeface="Calibri"/>
              </a:rPr>
              <a:t> </a:t>
            </a:r>
            <a:r>
              <a:rPr sz="2400" spc="-20" dirty="0">
                <a:solidFill>
                  <a:srgbClr val="FFFFFF"/>
                </a:solidFill>
                <a:latin typeface="Calibri"/>
                <a:cs typeface="Calibri"/>
              </a:rPr>
              <a:t>staff</a:t>
            </a:r>
            <a:r>
              <a:rPr sz="2400" spc="-30" dirty="0">
                <a:solidFill>
                  <a:srgbClr val="FFFFFF"/>
                </a:solidFill>
                <a:latin typeface="Calibri"/>
                <a:cs typeface="Calibri"/>
              </a:rPr>
              <a:t> </a:t>
            </a:r>
            <a:r>
              <a:rPr sz="2400" dirty="0">
                <a:solidFill>
                  <a:srgbClr val="FFFFFF"/>
                </a:solidFill>
                <a:latin typeface="Calibri"/>
                <a:cs typeface="Calibri"/>
              </a:rPr>
              <a:t>and </a:t>
            </a:r>
            <a:r>
              <a:rPr sz="2400" spc="-5" dirty="0">
                <a:solidFill>
                  <a:srgbClr val="FFFFFF"/>
                </a:solidFill>
                <a:latin typeface="Calibri"/>
                <a:cs typeface="Calibri"/>
              </a:rPr>
              <a:t>clients</a:t>
            </a:r>
            <a:endParaRPr sz="2400" dirty="0">
              <a:latin typeface="Calibri"/>
              <a:cs typeface="Calibri"/>
            </a:endParaRPr>
          </a:p>
          <a:p>
            <a:pPr marL="299085" marR="457834" indent="-287020">
              <a:lnSpc>
                <a:spcPct val="100000"/>
              </a:lnSpc>
              <a:spcBef>
                <a:spcPts val="1010"/>
              </a:spcBef>
              <a:buFont typeface="Arial"/>
              <a:buChar char="•"/>
              <a:tabLst>
                <a:tab pos="299085" algn="l"/>
                <a:tab pos="299720" algn="l"/>
              </a:tabLst>
            </a:pPr>
            <a:r>
              <a:rPr sz="2400" dirty="0">
                <a:solidFill>
                  <a:srgbClr val="FFFFFF"/>
                </a:solidFill>
                <a:latin typeface="Calibri"/>
                <a:cs typeface="Calibri"/>
              </a:rPr>
              <a:t>Rude and </a:t>
            </a:r>
            <a:r>
              <a:rPr sz="2400" spc="-10" dirty="0">
                <a:solidFill>
                  <a:srgbClr val="FFFFFF"/>
                </a:solidFill>
                <a:latin typeface="Calibri"/>
                <a:cs typeface="Calibri"/>
              </a:rPr>
              <a:t>hostile </a:t>
            </a:r>
            <a:r>
              <a:rPr sz="2400" spc="-5" dirty="0">
                <a:solidFill>
                  <a:srgbClr val="FFFFFF"/>
                </a:solidFill>
                <a:latin typeface="Calibri"/>
                <a:cs typeface="Calibri"/>
              </a:rPr>
              <a:t> </a:t>
            </a:r>
            <a:r>
              <a:rPr sz="2400" spc="-10" dirty="0">
                <a:solidFill>
                  <a:srgbClr val="FFFFFF"/>
                </a:solidFill>
                <a:latin typeface="Calibri"/>
                <a:cs typeface="Calibri"/>
              </a:rPr>
              <a:t>treatment</a:t>
            </a:r>
            <a:r>
              <a:rPr sz="2400" spc="-50" dirty="0">
                <a:solidFill>
                  <a:srgbClr val="FFFFFF"/>
                </a:solidFill>
                <a:latin typeface="Calibri"/>
                <a:cs typeface="Calibri"/>
              </a:rPr>
              <a:t> </a:t>
            </a:r>
            <a:r>
              <a:rPr sz="2400" spc="-5" dirty="0">
                <a:solidFill>
                  <a:srgbClr val="FFFFFF"/>
                </a:solidFill>
                <a:latin typeface="Calibri"/>
                <a:cs typeface="Calibri"/>
              </a:rPr>
              <a:t>of</a:t>
            </a:r>
            <a:r>
              <a:rPr sz="2400" spc="-40" dirty="0">
                <a:solidFill>
                  <a:srgbClr val="FFFFFF"/>
                </a:solidFill>
                <a:latin typeface="Calibri"/>
                <a:cs typeface="Calibri"/>
              </a:rPr>
              <a:t> </a:t>
            </a:r>
            <a:r>
              <a:rPr sz="2400" spc="-5" dirty="0">
                <a:solidFill>
                  <a:srgbClr val="FFFFFF"/>
                </a:solidFill>
                <a:latin typeface="Calibri"/>
                <a:cs typeface="Calibri"/>
              </a:rPr>
              <a:t>clients</a:t>
            </a:r>
            <a:endParaRPr sz="2400" dirty="0">
              <a:latin typeface="Calibri"/>
              <a:cs typeface="Calibri"/>
            </a:endParaRPr>
          </a:p>
          <a:p>
            <a:pPr marL="299085" marR="734695" indent="-287020">
              <a:lnSpc>
                <a:spcPct val="100000"/>
              </a:lnSpc>
              <a:spcBef>
                <a:spcPts val="994"/>
              </a:spcBef>
              <a:buFont typeface="Arial"/>
              <a:buChar char="•"/>
              <a:tabLst>
                <a:tab pos="299085" algn="l"/>
                <a:tab pos="299720" algn="l"/>
              </a:tabLst>
            </a:pPr>
            <a:r>
              <a:rPr sz="2400" spc="-15" dirty="0">
                <a:solidFill>
                  <a:srgbClr val="FFFFFF"/>
                </a:solidFill>
                <a:latin typeface="Calibri"/>
                <a:cs typeface="Calibri"/>
              </a:rPr>
              <a:t>Failure</a:t>
            </a:r>
            <a:r>
              <a:rPr sz="2400" spc="-50" dirty="0">
                <a:solidFill>
                  <a:srgbClr val="FFFFFF"/>
                </a:solidFill>
                <a:latin typeface="Calibri"/>
                <a:cs typeface="Calibri"/>
              </a:rPr>
              <a:t> </a:t>
            </a:r>
            <a:r>
              <a:rPr sz="2400" spc="-15" dirty="0">
                <a:solidFill>
                  <a:srgbClr val="FFFFFF"/>
                </a:solidFill>
                <a:latin typeface="Calibri"/>
                <a:cs typeface="Calibri"/>
              </a:rPr>
              <a:t>to</a:t>
            </a:r>
            <a:r>
              <a:rPr sz="2400" spc="-45" dirty="0">
                <a:solidFill>
                  <a:srgbClr val="FFFFFF"/>
                </a:solidFill>
                <a:latin typeface="Calibri"/>
                <a:cs typeface="Calibri"/>
              </a:rPr>
              <a:t> </a:t>
            </a:r>
            <a:r>
              <a:rPr sz="2400" spc="-10" dirty="0">
                <a:solidFill>
                  <a:srgbClr val="FFFFFF"/>
                </a:solidFill>
                <a:latin typeface="Calibri"/>
                <a:cs typeface="Calibri"/>
              </a:rPr>
              <a:t>provide </a:t>
            </a:r>
            <a:r>
              <a:rPr sz="2400" spc="-530" dirty="0">
                <a:solidFill>
                  <a:srgbClr val="FFFFFF"/>
                </a:solidFill>
                <a:latin typeface="Calibri"/>
                <a:cs typeface="Calibri"/>
              </a:rPr>
              <a:t> </a:t>
            </a:r>
            <a:r>
              <a:rPr sz="2400" spc="-10" dirty="0">
                <a:solidFill>
                  <a:srgbClr val="FFFFFF"/>
                </a:solidFill>
                <a:latin typeface="Calibri"/>
                <a:cs typeface="Calibri"/>
              </a:rPr>
              <a:t>confidentiality</a:t>
            </a:r>
            <a:endParaRPr sz="2400" dirty="0">
              <a:latin typeface="Calibri"/>
              <a:cs typeface="Calibri"/>
            </a:endParaRPr>
          </a:p>
          <a:p>
            <a:pPr marL="299085" marR="5080" indent="-287020">
              <a:lnSpc>
                <a:spcPct val="100000"/>
              </a:lnSpc>
              <a:spcBef>
                <a:spcPts val="1000"/>
              </a:spcBef>
              <a:buFont typeface="Arial"/>
              <a:buChar char="•"/>
              <a:tabLst>
                <a:tab pos="299085" algn="l"/>
                <a:tab pos="299720" algn="l"/>
              </a:tabLst>
            </a:pPr>
            <a:r>
              <a:rPr sz="2400" spc="-35" dirty="0">
                <a:solidFill>
                  <a:srgbClr val="FFFFFF"/>
                </a:solidFill>
                <a:latin typeface="Calibri"/>
                <a:cs typeface="Calibri"/>
              </a:rPr>
              <a:t>Touching</a:t>
            </a:r>
            <a:r>
              <a:rPr sz="2400" spc="-15" dirty="0">
                <a:solidFill>
                  <a:srgbClr val="FFFFFF"/>
                </a:solidFill>
                <a:latin typeface="Calibri"/>
                <a:cs typeface="Calibri"/>
              </a:rPr>
              <a:t> </a:t>
            </a:r>
            <a:r>
              <a:rPr sz="2400" spc="-5" dirty="0">
                <a:solidFill>
                  <a:srgbClr val="FFFFFF"/>
                </a:solidFill>
                <a:latin typeface="Calibri"/>
                <a:cs typeface="Calibri"/>
              </a:rPr>
              <a:t>or</a:t>
            </a:r>
            <a:r>
              <a:rPr sz="2400" spc="-25" dirty="0">
                <a:solidFill>
                  <a:srgbClr val="FFFFFF"/>
                </a:solidFill>
                <a:latin typeface="Calibri"/>
                <a:cs typeface="Calibri"/>
              </a:rPr>
              <a:t> </a:t>
            </a:r>
            <a:r>
              <a:rPr sz="2400" spc="-15" dirty="0">
                <a:solidFill>
                  <a:srgbClr val="FFFFFF"/>
                </a:solidFill>
                <a:latin typeface="Calibri"/>
                <a:cs typeface="Calibri"/>
              </a:rPr>
              <a:t>getting</a:t>
            </a:r>
            <a:r>
              <a:rPr sz="2400" spc="-10" dirty="0">
                <a:solidFill>
                  <a:srgbClr val="FFFFFF"/>
                </a:solidFill>
                <a:latin typeface="Calibri"/>
                <a:cs typeface="Calibri"/>
              </a:rPr>
              <a:t> </a:t>
            </a:r>
            <a:r>
              <a:rPr sz="2400" spc="-15" dirty="0">
                <a:solidFill>
                  <a:srgbClr val="FFFFFF"/>
                </a:solidFill>
                <a:latin typeface="Calibri"/>
                <a:cs typeface="Calibri"/>
              </a:rPr>
              <a:t>too </a:t>
            </a:r>
            <a:r>
              <a:rPr sz="2400" spc="-530" dirty="0">
                <a:solidFill>
                  <a:srgbClr val="FFFFFF"/>
                </a:solidFill>
                <a:latin typeface="Calibri"/>
                <a:cs typeface="Calibri"/>
              </a:rPr>
              <a:t> </a:t>
            </a:r>
            <a:r>
              <a:rPr sz="2400" dirty="0">
                <a:solidFill>
                  <a:srgbClr val="FFFFFF"/>
                </a:solidFill>
                <a:latin typeface="Calibri"/>
                <a:cs typeface="Calibri"/>
              </a:rPr>
              <a:t>close </a:t>
            </a:r>
            <a:r>
              <a:rPr sz="2400" spc="-15" dirty="0">
                <a:solidFill>
                  <a:srgbClr val="FFFFFF"/>
                </a:solidFill>
                <a:latin typeface="Calibri"/>
                <a:cs typeface="Calibri"/>
              </a:rPr>
              <a:t>to </a:t>
            </a:r>
            <a:r>
              <a:rPr sz="2400" spc="-5" dirty="0">
                <a:solidFill>
                  <a:srgbClr val="FFFFFF"/>
                </a:solidFill>
                <a:latin typeface="Calibri"/>
                <a:cs typeface="Calibri"/>
              </a:rPr>
              <a:t>clients </a:t>
            </a:r>
            <a:r>
              <a:rPr sz="2400" dirty="0">
                <a:solidFill>
                  <a:srgbClr val="FFFFFF"/>
                </a:solidFill>
                <a:latin typeface="Calibri"/>
                <a:cs typeface="Calibri"/>
              </a:rPr>
              <a:t>who </a:t>
            </a:r>
            <a:r>
              <a:rPr sz="2400" spc="5" dirty="0">
                <a:solidFill>
                  <a:srgbClr val="FFFFFF"/>
                </a:solidFill>
                <a:latin typeface="Calibri"/>
                <a:cs typeface="Calibri"/>
              </a:rPr>
              <a:t> </a:t>
            </a:r>
            <a:r>
              <a:rPr sz="2400" spc="-20" dirty="0">
                <a:solidFill>
                  <a:srgbClr val="FFFFFF"/>
                </a:solidFill>
                <a:latin typeface="Calibri"/>
                <a:cs typeface="Calibri"/>
              </a:rPr>
              <a:t>have </a:t>
            </a:r>
            <a:r>
              <a:rPr sz="2400" spc="-15" dirty="0">
                <a:solidFill>
                  <a:srgbClr val="FFFFFF"/>
                </a:solidFill>
                <a:latin typeface="Calibri"/>
                <a:cs typeface="Calibri"/>
              </a:rPr>
              <a:t>physical </a:t>
            </a:r>
            <a:r>
              <a:rPr sz="2400" spc="-5" dirty="0">
                <a:solidFill>
                  <a:srgbClr val="FFFFFF"/>
                </a:solidFill>
                <a:latin typeface="Calibri"/>
                <a:cs typeface="Calibri"/>
              </a:rPr>
              <a:t>boundary </a:t>
            </a:r>
            <a:r>
              <a:rPr sz="2400" spc="-530" dirty="0">
                <a:solidFill>
                  <a:srgbClr val="FFFFFF"/>
                </a:solidFill>
                <a:latin typeface="Calibri"/>
                <a:cs typeface="Calibri"/>
              </a:rPr>
              <a:t> </a:t>
            </a:r>
            <a:r>
              <a:rPr sz="2400" dirty="0">
                <a:solidFill>
                  <a:srgbClr val="FFFFFF"/>
                </a:solidFill>
                <a:latin typeface="Calibri"/>
                <a:cs typeface="Calibri"/>
              </a:rPr>
              <a:t>issues</a:t>
            </a:r>
            <a:r>
              <a:rPr sz="2400" spc="-10" dirty="0">
                <a:solidFill>
                  <a:srgbClr val="FFFFFF"/>
                </a:solidFill>
                <a:latin typeface="Calibri"/>
                <a:cs typeface="Calibri"/>
              </a:rPr>
              <a:t> </a:t>
            </a:r>
            <a:r>
              <a:rPr sz="2400" spc="-5" dirty="0">
                <a:solidFill>
                  <a:srgbClr val="FFFFFF"/>
                </a:solidFill>
                <a:latin typeface="Calibri"/>
                <a:cs typeface="Calibri"/>
              </a:rPr>
              <a:t>Individual</a:t>
            </a:r>
            <a:r>
              <a:rPr sz="2400" spc="-10" dirty="0">
                <a:solidFill>
                  <a:srgbClr val="FFFFFF"/>
                </a:solidFill>
                <a:latin typeface="Calibri"/>
                <a:cs typeface="Calibri"/>
              </a:rPr>
              <a:t> </a:t>
            </a:r>
            <a:r>
              <a:rPr sz="2400" spc="-5" dirty="0">
                <a:solidFill>
                  <a:srgbClr val="FFFFFF"/>
                </a:solidFill>
                <a:latin typeface="Calibri"/>
                <a:cs typeface="Calibri"/>
              </a:rPr>
              <a:t>or</a:t>
            </a:r>
            <a:r>
              <a:rPr lang="en-US" sz="2400" spc="-5" dirty="0">
                <a:solidFill>
                  <a:srgbClr val="FFFFFF"/>
                </a:solidFill>
                <a:latin typeface="Calibri"/>
                <a:cs typeface="Calibri"/>
              </a:rPr>
              <a:t>…</a:t>
            </a:r>
            <a:endParaRPr sz="2400" dirty="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747776"/>
            <a:ext cx="9263380" cy="1122680"/>
          </a:xfrm>
          <a:prstGeom prst="rect">
            <a:avLst/>
          </a:prstGeom>
        </p:spPr>
        <p:txBody>
          <a:bodyPr vert="horz" wrap="square" lIns="0" tIns="12700" rIns="0" bIns="0" rtlCol="0">
            <a:spAutoFit/>
          </a:bodyPr>
          <a:lstStyle/>
          <a:p>
            <a:pPr marL="12700" marR="5080">
              <a:lnSpc>
                <a:spcPct val="100000"/>
              </a:lnSpc>
              <a:spcBef>
                <a:spcPts val="100"/>
              </a:spcBef>
              <a:tabLst>
                <a:tab pos="6828790" algn="l"/>
              </a:tabLst>
            </a:pPr>
            <a:r>
              <a:rPr sz="3600" b="0" dirty="0">
                <a:latin typeface="Calibri Light"/>
                <a:cs typeface="Calibri Light"/>
              </a:rPr>
              <a:t>WHY</a:t>
            </a:r>
            <a:r>
              <a:rPr sz="3600" b="0" spc="5" dirty="0">
                <a:latin typeface="Calibri Light"/>
                <a:cs typeface="Calibri Light"/>
              </a:rPr>
              <a:t> </a:t>
            </a:r>
            <a:r>
              <a:rPr sz="3600" b="0" dirty="0">
                <a:latin typeface="Calibri Light"/>
                <a:cs typeface="Calibri Light"/>
              </a:rPr>
              <a:t>DO</a:t>
            </a:r>
            <a:r>
              <a:rPr sz="3600" b="0" spc="5" dirty="0">
                <a:latin typeface="Calibri Light"/>
                <a:cs typeface="Calibri Light"/>
              </a:rPr>
              <a:t> </a:t>
            </a:r>
            <a:r>
              <a:rPr sz="3600" b="0" spc="-15" dirty="0">
                <a:latin typeface="Calibri Light"/>
                <a:cs typeface="Calibri Light"/>
              </a:rPr>
              <a:t>PEOPLE</a:t>
            </a:r>
            <a:r>
              <a:rPr sz="3600" b="0" spc="-5" dirty="0">
                <a:latin typeface="Calibri Light"/>
                <a:cs typeface="Calibri Light"/>
              </a:rPr>
              <a:t> GET</a:t>
            </a:r>
            <a:r>
              <a:rPr sz="3600" b="0" dirty="0">
                <a:latin typeface="Calibri Light"/>
                <a:cs typeface="Calibri Light"/>
              </a:rPr>
              <a:t> </a:t>
            </a:r>
            <a:r>
              <a:rPr sz="3600" b="0" spc="-60" dirty="0">
                <a:latin typeface="Calibri Light"/>
                <a:cs typeface="Calibri Light"/>
              </a:rPr>
              <a:t>TO</a:t>
            </a:r>
            <a:r>
              <a:rPr sz="3600" b="0" dirty="0">
                <a:latin typeface="Calibri Light"/>
                <a:cs typeface="Calibri Light"/>
              </a:rPr>
              <a:t> </a:t>
            </a:r>
            <a:r>
              <a:rPr sz="3600" b="0" spc="-5" dirty="0">
                <a:latin typeface="Calibri Light"/>
                <a:cs typeface="Calibri Light"/>
              </a:rPr>
              <a:t>THE</a:t>
            </a:r>
            <a:r>
              <a:rPr sz="3600" b="0" dirty="0">
                <a:latin typeface="Calibri Light"/>
                <a:cs typeface="Calibri Light"/>
              </a:rPr>
              <a:t> </a:t>
            </a:r>
            <a:r>
              <a:rPr sz="3600" b="0" spc="-5" dirty="0">
                <a:latin typeface="Calibri Light"/>
                <a:cs typeface="Calibri Light"/>
              </a:rPr>
              <a:t>POINT	</a:t>
            </a:r>
            <a:r>
              <a:rPr sz="3600" b="0" dirty="0">
                <a:latin typeface="Calibri Light"/>
                <a:cs typeface="Calibri Light"/>
              </a:rPr>
              <a:t>WHERE</a:t>
            </a:r>
            <a:r>
              <a:rPr sz="3600" b="0" spc="-90" dirty="0">
                <a:latin typeface="Calibri Light"/>
                <a:cs typeface="Calibri Light"/>
              </a:rPr>
              <a:t> </a:t>
            </a:r>
            <a:r>
              <a:rPr sz="3600" b="0" spc="-5" dirty="0">
                <a:latin typeface="Calibri Light"/>
                <a:cs typeface="Calibri Light"/>
              </a:rPr>
              <a:t>THEY </a:t>
            </a:r>
            <a:r>
              <a:rPr sz="3600" b="0" spc="-800" dirty="0">
                <a:latin typeface="Calibri Light"/>
                <a:cs typeface="Calibri Light"/>
              </a:rPr>
              <a:t> </a:t>
            </a:r>
            <a:r>
              <a:rPr sz="3600" b="0" spc="-25" dirty="0">
                <a:latin typeface="Calibri Light"/>
                <a:cs typeface="Calibri Light"/>
              </a:rPr>
              <a:t>LOSE</a:t>
            </a:r>
            <a:r>
              <a:rPr sz="3600" b="0" spc="-10" dirty="0">
                <a:latin typeface="Calibri Light"/>
                <a:cs typeface="Calibri Light"/>
              </a:rPr>
              <a:t> </a:t>
            </a:r>
            <a:r>
              <a:rPr sz="3600" b="0" spc="-15" dirty="0">
                <a:latin typeface="Calibri Light"/>
                <a:cs typeface="Calibri Light"/>
              </a:rPr>
              <a:t>CONTROL?</a:t>
            </a:r>
            <a:endParaRPr sz="3600">
              <a:latin typeface="Calibri Light"/>
              <a:cs typeface="Calibri Light"/>
            </a:endParaRPr>
          </a:p>
        </p:txBody>
      </p:sp>
      <p:sp>
        <p:nvSpPr>
          <p:cNvPr id="3" name="object 3"/>
          <p:cNvSpPr txBox="1"/>
          <p:nvPr/>
        </p:nvSpPr>
        <p:spPr>
          <a:xfrm>
            <a:off x="764540" y="2089276"/>
            <a:ext cx="2905760" cy="3461385"/>
          </a:xfrm>
          <a:prstGeom prst="rect">
            <a:avLst/>
          </a:prstGeom>
        </p:spPr>
        <p:txBody>
          <a:bodyPr vert="horz" wrap="square" lIns="0" tIns="140970" rIns="0" bIns="0" rtlCol="0">
            <a:spAutoFit/>
          </a:bodyPr>
          <a:lstStyle/>
          <a:p>
            <a:pPr marL="299085" indent="-287020">
              <a:lnSpc>
                <a:spcPct val="100000"/>
              </a:lnSpc>
              <a:spcBef>
                <a:spcPts val="1110"/>
              </a:spcBef>
              <a:buFont typeface="Arial"/>
              <a:buChar char="•"/>
              <a:tabLst>
                <a:tab pos="299085" algn="l"/>
                <a:tab pos="299720" algn="l"/>
              </a:tabLst>
            </a:pPr>
            <a:r>
              <a:rPr sz="2400" spc="-5" dirty="0">
                <a:solidFill>
                  <a:srgbClr val="FFFFFF"/>
                </a:solidFill>
                <a:latin typeface="Calibri"/>
                <a:cs typeface="Calibri"/>
              </a:rPr>
              <a:t>Rushing</a:t>
            </a:r>
            <a:r>
              <a:rPr sz="2400" spc="-35" dirty="0">
                <a:solidFill>
                  <a:srgbClr val="FFFFFF"/>
                </a:solidFill>
                <a:latin typeface="Calibri"/>
                <a:cs typeface="Calibri"/>
              </a:rPr>
              <a:t> </a:t>
            </a:r>
            <a:r>
              <a:rPr sz="2400" dirty="0">
                <a:solidFill>
                  <a:srgbClr val="FFFFFF"/>
                </a:solidFill>
                <a:latin typeface="Calibri"/>
                <a:cs typeface="Calibri"/>
              </a:rPr>
              <a:t>a</a:t>
            </a:r>
            <a:r>
              <a:rPr sz="2400" spc="-25" dirty="0">
                <a:solidFill>
                  <a:srgbClr val="FFFFFF"/>
                </a:solidFill>
                <a:latin typeface="Calibri"/>
                <a:cs typeface="Calibri"/>
              </a:rPr>
              <a:t> </a:t>
            </a:r>
            <a:r>
              <a:rPr sz="2400" spc="-5" dirty="0">
                <a:solidFill>
                  <a:srgbClr val="FFFFFF"/>
                </a:solidFill>
                <a:latin typeface="Calibri"/>
                <a:cs typeface="Calibri"/>
              </a:rPr>
              <a:t>client</a:t>
            </a:r>
            <a:endParaRPr sz="2400">
              <a:latin typeface="Calibri"/>
              <a:cs typeface="Calibri"/>
            </a:endParaRPr>
          </a:p>
          <a:p>
            <a:pPr marL="299085" marR="228600" indent="-287020">
              <a:lnSpc>
                <a:spcPct val="100000"/>
              </a:lnSpc>
              <a:spcBef>
                <a:spcPts val="1010"/>
              </a:spcBef>
              <a:buFont typeface="Arial"/>
              <a:buChar char="•"/>
              <a:tabLst>
                <a:tab pos="299085" algn="l"/>
                <a:tab pos="299720" algn="l"/>
              </a:tabLst>
            </a:pPr>
            <a:r>
              <a:rPr sz="2400" spc="-5" dirty="0">
                <a:solidFill>
                  <a:srgbClr val="FFFFFF"/>
                </a:solidFill>
                <a:latin typeface="Calibri"/>
                <a:cs typeface="Calibri"/>
              </a:rPr>
              <a:t>Long</a:t>
            </a:r>
            <a:r>
              <a:rPr sz="2400" spc="-30" dirty="0">
                <a:solidFill>
                  <a:srgbClr val="FFFFFF"/>
                </a:solidFill>
                <a:latin typeface="Calibri"/>
                <a:cs typeface="Calibri"/>
              </a:rPr>
              <a:t> </a:t>
            </a:r>
            <a:r>
              <a:rPr sz="2400" spc="-10" dirty="0">
                <a:solidFill>
                  <a:srgbClr val="FFFFFF"/>
                </a:solidFill>
                <a:latin typeface="Calibri"/>
                <a:cs typeface="Calibri"/>
              </a:rPr>
              <a:t>wait</a:t>
            </a:r>
            <a:r>
              <a:rPr sz="2400" spc="-35" dirty="0">
                <a:solidFill>
                  <a:srgbClr val="FFFFFF"/>
                </a:solidFill>
                <a:latin typeface="Calibri"/>
                <a:cs typeface="Calibri"/>
              </a:rPr>
              <a:t> </a:t>
            </a:r>
            <a:r>
              <a:rPr sz="2400" dirty="0">
                <a:solidFill>
                  <a:srgbClr val="FFFFFF"/>
                </a:solidFill>
                <a:latin typeface="Calibri"/>
                <a:cs typeface="Calibri"/>
              </a:rPr>
              <a:t>times</a:t>
            </a:r>
            <a:r>
              <a:rPr sz="2400" spc="-40" dirty="0">
                <a:solidFill>
                  <a:srgbClr val="FFFFFF"/>
                </a:solidFill>
                <a:latin typeface="Calibri"/>
                <a:cs typeface="Calibri"/>
              </a:rPr>
              <a:t> </a:t>
            </a:r>
            <a:r>
              <a:rPr sz="2400" spc="-20" dirty="0">
                <a:solidFill>
                  <a:srgbClr val="FFFFFF"/>
                </a:solidFill>
                <a:latin typeface="Calibri"/>
                <a:cs typeface="Calibri"/>
              </a:rPr>
              <a:t>for </a:t>
            </a:r>
            <a:r>
              <a:rPr sz="2400" spc="-530" dirty="0">
                <a:solidFill>
                  <a:srgbClr val="FFFFFF"/>
                </a:solidFill>
                <a:latin typeface="Calibri"/>
                <a:cs typeface="Calibri"/>
              </a:rPr>
              <a:t> </a:t>
            </a:r>
            <a:r>
              <a:rPr sz="2400" spc="-5" dirty="0">
                <a:solidFill>
                  <a:srgbClr val="FFFFFF"/>
                </a:solidFill>
                <a:latin typeface="Calibri"/>
                <a:cs typeface="Calibri"/>
              </a:rPr>
              <a:t>clients</a:t>
            </a:r>
            <a:endParaRPr sz="2400">
              <a:latin typeface="Calibri"/>
              <a:cs typeface="Calibri"/>
            </a:endParaRPr>
          </a:p>
          <a:p>
            <a:pPr marL="299085" marR="5080" indent="-287020">
              <a:lnSpc>
                <a:spcPct val="100000"/>
              </a:lnSpc>
              <a:spcBef>
                <a:spcPts val="994"/>
              </a:spcBef>
              <a:buFont typeface="Arial"/>
              <a:buChar char="•"/>
              <a:tabLst>
                <a:tab pos="299085" algn="l"/>
                <a:tab pos="299720" algn="l"/>
              </a:tabLst>
            </a:pPr>
            <a:r>
              <a:rPr sz="2400" dirty="0">
                <a:solidFill>
                  <a:srgbClr val="FFFFFF"/>
                </a:solidFill>
                <a:latin typeface="Calibri"/>
                <a:cs typeface="Calibri"/>
              </a:rPr>
              <a:t>Being</a:t>
            </a:r>
            <a:r>
              <a:rPr sz="2400" spc="-35" dirty="0">
                <a:solidFill>
                  <a:srgbClr val="FFFFFF"/>
                </a:solidFill>
                <a:latin typeface="Calibri"/>
                <a:cs typeface="Calibri"/>
              </a:rPr>
              <a:t> </a:t>
            </a:r>
            <a:r>
              <a:rPr sz="2400" spc="-10" dirty="0">
                <a:solidFill>
                  <a:srgbClr val="FFFFFF"/>
                </a:solidFill>
                <a:latin typeface="Calibri"/>
                <a:cs typeface="Calibri"/>
              </a:rPr>
              <a:t>too</a:t>
            </a:r>
            <a:r>
              <a:rPr sz="2400" spc="-25" dirty="0">
                <a:solidFill>
                  <a:srgbClr val="FFFFFF"/>
                </a:solidFill>
                <a:latin typeface="Calibri"/>
                <a:cs typeface="Calibri"/>
              </a:rPr>
              <a:t> </a:t>
            </a:r>
            <a:r>
              <a:rPr sz="2400" spc="-10" dirty="0">
                <a:solidFill>
                  <a:srgbClr val="FFFFFF"/>
                </a:solidFill>
                <a:latin typeface="Calibri"/>
                <a:cs typeface="Calibri"/>
              </a:rPr>
              <a:t>punitive</a:t>
            </a:r>
            <a:r>
              <a:rPr sz="2400" spc="-25" dirty="0">
                <a:solidFill>
                  <a:srgbClr val="FFFFFF"/>
                </a:solidFill>
                <a:latin typeface="Calibri"/>
                <a:cs typeface="Calibri"/>
              </a:rPr>
              <a:t> </a:t>
            </a:r>
            <a:r>
              <a:rPr sz="2400" spc="-5" dirty="0">
                <a:solidFill>
                  <a:srgbClr val="FFFFFF"/>
                </a:solidFill>
                <a:latin typeface="Calibri"/>
                <a:cs typeface="Calibri"/>
              </a:rPr>
              <a:t>or </a:t>
            </a:r>
            <a:r>
              <a:rPr sz="2400" spc="-525" dirty="0">
                <a:solidFill>
                  <a:srgbClr val="FFFFFF"/>
                </a:solidFill>
                <a:latin typeface="Calibri"/>
                <a:cs typeface="Calibri"/>
              </a:rPr>
              <a:t> </a:t>
            </a:r>
            <a:r>
              <a:rPr sz="2400" spc="-10" dirty="0">
                <a:solidFill>
                  <a:srgbClr val="FFFFFF"/>
                </a:solidFill>
                <a:latin typeface="Calibri"/>
                <a:cs typeface="Calibri"/>
              </a:rPr>
              <a:t>parental</a:t>
            </a:r>
            <a:r>
              <a:rPr sz="2400" spc="-40" dirty="0">
                <a:solidFill>
                  <a:srgbClr val="FFFFFF"/>
                </a:solidFill>
                <a:latin typeface="Calibri"/>
                <a:cs typeface="Calibri"/>
              </a:rPr>
              <a:t> </a:t>
            </a:r>
            <a:r>
              <a:rPr sz="2400" dirty="0">
                <a:solidFill>
                  <a:srgbClr val="FFFFFF"/>
                </a:solidFill>
                <a:latin typeface="Calibri"/>
                <a:cs typeface="Calibri"/>
              </a:rPr>
              <a:t>with</a:t>
            </a:r>
            <a:r>
              <a:rPr sz="2400" spc="-35" dirty="0">
                <a:solidFill>
                  <a:srgbClr val="FFFFFF"/>
                </a:solidFill>
                <a:latin typeface="Calibri"/>
                <a:cs typeface="Calibri"/>
              </a:rPr>
              <a:t> </a:t>
            </a:r>
            <a:r>
              <a:rPr sz="2400" spc="-5" dirty="0">
                <a:solidFill>
                  <a:srgbClr val="FFFFFF"/>
                </a:solidFill>
                <a:latin typeface="Calibri"/>
                <a:cs typeface="Calibri"/>
              </a:rPr>
              <a:t>clients</a:t>
            </a:r>
            <a:endParaRPr sz="2400">
              <a:latin typeface="Calibri"/>
              <a:cs typeface="Calibri"/>
            </a:endParaRPr>
          </a:p>
          <a:p>
            <a:pPr marL="299085" marR="57785" indent="-287020">
              <a:lnSpc>
                <a:spcPct val="100000"/>
              </a:lnSpc>
              <a:spcBef>
                <a:spcPts val="1000"/>
              </a:spcBef>
              <a:buFont typeface="Arial"/>
              <a:buChar char="•"/>
              <a:tabLst>
                <a:tab pos="299085" algn="l"/>
                <a:tab pos="299720" algn="l"/>
              </a:tabLst>
            </a:pPr>
            <a:r>
              <a:rPr sz="2400" spc="-5" dirty="0">
                <a:solidFill>
                  <a:srgbClr val="FFFFFF"/>
                </a:solidFill>
                <a:latin typeface="Calibri"/>
                <a:cs typeface="Calibri"/>
              </a:rPr>
              <a:t>Arguing</a:t>
            </a:r>
            <a:r>
              <a:rPr sz="2400" spc="-35" dirty="0">
                <a:solidFill>
                  <a:srgbClr val="FFFFFF"/>
                </a:solidFill>
                <a:latin typeface="Calibri"/>
                <a:cs typeface="Calibri"/>
              </a:rPr>
              <a:t> </a:t>
            </a:r>
            <a:r>
              <a:rPr sz="2400" dirty="0">
                <a:solidFill>
                  <a:srgbClr val="FFFFFF"/>
                </a:solidFill>
                <a:latin typeface="Calibri"/>
                <a:cs typeface="Calibri"/>
              </a:rPr>
              <a:t>with</a:t>
            </a:r>
            <a:r>
              <a:rPr sz="2400" spc="-35" dirty="0">
                <a:solidFill>
                  <a:srgbClr val="FFFFFF"/>
                </a:solidFill>
                <a:latin typeface="Calibri"/>
                <a:cs typeface="Calibri"/>
              </a:rPr>
              <a:t> </a:t>
            </a:r>
            <a:r>
              <a:rPr sz="2400" dirty="0">
                <a:solidFill>
                  <a:srgbClr val="FFFFFF"/>
                </a:solidFill>
                <a:latin typeface="Calibri"/>
                <a:cs typeface="Calibri"/>
              </a:rPr>
              <a:t>a</a:t>
            </a:r>
            <a:r>
              <a:rPr sz="2400" spc="-30" dirty="0">
                <a:solidFill>
                  <a:srgbClr val="FFFFFF"/>
                </a:solidFill>
                <a:latin typeface="Calibri"/>
                <a:cs typeface="Calibri"/>
              </a:rPr>
              <a:t> </a:t>
            </a:r>
            <a:r>
              <a:rPr sz="2400" spc="-5" dirty="0">
                <a:solidFill>
                  <a:srgbClr val="FFFFFF"/>
                </a:solidFill>
                <a:latin typeface="Calibri"/>
                <a:cs typeface="Calibri"/>
              </a:rPr>
              <a:t>client </a:t>
            </a:r>
            <a:r>
              <a:rPr sz="2400" spc="-530" dirty="0">
                <a:solidFill>
                  <a:srgbClr val="FFFFFF"/>
                </a:solidFill>
                <a:latin typeface="Calibri"/>
                <a:cs typeface="Calibri"/>
              </a:rPr>
              <a:t> </a:t>
            </a:r>
            <a:r>
              <a:rPr sz="2400" spc="-5" dirty="0">
                <a:solidFill>
                  <a:srgbClr val="FFFFFF"/>
                </a:solidFill>
                <a:latin typeface="Calibri"/>
                <a:cs typeface="Calibri"/>
              </a:rPr>
              <a:t>Interrupting </a:t>
            </a:r>
            <a:r>
              <a:rPr sz="2400" dirty="0">
                <a:solidFill>
                  <a:srgbClr val="FFFFFF"/>
                </a:solidFill>
                <a:latin typeface="Calibri"/>
                <a:cs typeface="Calibri"/>
              </a:rPr>
              <a:t>while a </a:t>
            </a:r>
            <a:r>
              <a:rPr sz="2400" spc="5" dirty="0">
                <a:solidFill>
                  <a:srgbClr val="FFFFFF"/>
                </a:solidFill>
                <a:latin typeface="Calibri"/>
                <a:cs typeface="Calibri"/>
              </a:rPr>
              <a:t> </a:t>
            </a:r>
            <a:r>
              <a:rPr sz="2400" spc="-5" dirty="0">
                <a:solidFill>
                  <a:srgbClr val="FFFFFF"/>
                </a:solidFill>
                <a:latin typeface="Calibri"/>
                <a:cs typeface="Calibri"/>
              </a:rPr>
              <a:t>client</a:t>
            </a:r>
            <a:r>
              <a:rPr sz="2400" spc="-25" dirty="0">
                <a:solidFill>
                  <a:srgbClr val="FFFFFF"/>
                </a:solidFill>
                <a:latin typeface="Calibri"/>
                <a:cs typeface="Calibri"/>
              </a:rPr>
              <a:t> </a:t>
            </a:r>
            <a:r>
              <a:rPr sz="2400" spc="-5" dirty="0">
                <a:solidFill>
                  <a:srgbClr val="FFFFFF"/>
                </a:solidFill>
                <a:latin typeface="Calibri"/>
                <a:cs typeface="Calibri"/>
              </a:rPr>
              <a:t>speaks</a:t>
            </a:r>
            <a:endParaRPr sz="2400">
              <a:latin typeface="Calibri"/>
              <a:cs typeface="Calibri"/>
            </a:endParaRPr>
          </a:p>
        </p:txBody>
      </p:sp>
      <p:sp>
        <p:nvSpPr>
          <p:cNvPr id="4" name="object 4"/>
          <p:cNvSpPr txBox="1"/>
          <p:nvPr/>
        </p:nvSpPr>
        <p:spPr>
          <a:xfrm>
            <a:off x="4081398" y="2217546"/>
            <a:ext cx="3300095" cy="2840990"/>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 pos="299720" algn="l"/>
              </a:tabLst>
            </a:pPr>
            <a:r>
              <a:rPr sz="2400" spc="-5" dirty="0">
                <a:solidFill>
                  <a:srgbClr val="FFFFFF"/>
                </a:solidFill>
                <a:latin typeface="Calibri"/>
                <a:cs typeface="Calibri"/>
              </a:rPr>
              <a:t>Not being </a:t>
            </a:r>
            <a:r>
              <a:rPr sz="2400" spc="-20" dirty="0">
                <a:solidFill>
                  <a:srgbClr val="FFFFFF"/>
                </a:solidFill>
                <a:latin typeface="Calibri"/>
                <a:cs typeface="Calibri"/>
              </a:rPr>
              <a:t>attentive </a:t>
            </a:r>
            <a:r>
              <a:rPr sz="2400" spc="-15" dirty="0">
                <a:solidFill>
                  <a:srgbClr val="FFFFFF"/>
                </a:solidFill>
                <a:latin typeface="Calibri"/>
                <a:cs typeface="Calibri"/>
              </a:rPr>
              <a:t>to </a:t>
            </a:r>
            <a:r>
              <a:rPr sz="2400" spc="-10" dirty="0">
                <a:solidFill>
                  <a:srgbClr val="FFFFFF"/>
                </a:solidFill>
                <a:latin typeface="Calibri"/>
                <a:cs typeface="Calibri"/>
              </a:rPr>
              <a:t> </a:t>
            </a:r>
            <a:r>
              <a:rPr sz="2400" dirty="0">
                <a:solidFill>
                  <a:srgbClr val="FFFFFF"/>
                </a:solidFill>
                <a:latin typeface="Calibri"/>
                <a:cs typeface="Calibri"/>
              </a:rPr>
              <a:t>the</a:t>
            </a:r>
            <a:r>
              <a:rPr sz="2400" spc="-15" dirty="0">
                <a:solidFill>
                  <a:srgbClr val="FFFFFF"/>
                </a:solidFill>
                <a:latin typeface="Calibri"/>
                <a:cs typeface="Calibri"/>
              </a:rPr>
              <a:t> </a:t>
            </a:r>
            <a:r>
              <a:rPr sz="2400" spc="-5" dirty="0">
                <a:solidFill>
                  <a:srgbClr val="FFFFFF"/>
                </a:solidFill>
                <a:latin typeface="Calibri"/>
                <a:cs typeface="Calibri"/>
              </a:rPr>
              <a:t>client</a:t>
            </a:r>
            <a:r>
              <a:rPr sz="2400" spc="-45" dirty="0">
                <a:solidFill>
                  <a:srgbClr val="FFFFFF"/>
                </a:solidFill>
                <a:latin typeface="Calibri"/>
                <a:cs typeface="Calibri"/>
              </a:rPr>
              <a:t> </a:t>
            </a:r>
            <a:r>
              <a:rPr sz="2400" dirty="0">
                <a:solidFill>
                  <a:srgbClr val="FFFFFF"/>
                </a:solidFill>
                <a:latin typeface="Calibri"/>
                <a:cs typeface="Calibri"/>
              </a:rPr>
              <a:t>while</a:t>
            </a:r>
            <a:r>
              <a:rPr sz="2400" spc="-10" dirty="0">
                <a:solidFill>
                  <a:srgbClr val="FFFFFF"/>
                </a:solidFill>
                <a:latin typeface="Calibri"/>
                <a:cs typeface="Calibri"/>
              </a:rPr>
              <a:t> </a:t>
            </a:r>
            <a:r>
              <a:rPr sz="2400" spc="-5" dirty="0">
                <a:solidFill>
                  <a:srgbClr val="FFFFFF"/>
                </a:solidFill>
                <a:latin typeface="Calibri"/>
                <a:cs typeface="Calibri"/>
              </a:rPr>
              <a:t>they</a:t>
            </a:r>
            <a:r>
              <a:rPr sz="2400" spc="-25" dirty="0">
                <a:solidFill>
                  <a:srgbClr val="FFFFFF"/>
                </a:solidFill>
                <a:latin typeface="Calibri"/>
                <a:cs typeface="Calibri"/>
              </a:rPr>
              <a:t> </a:t>
            </a:r>
            <a:r>
              <a:rPr sz="2400" spc="-15" dirty="0">
                <a:solidFill>
                  <a:srgbClr val="FFFFFF"/>
                </a:solidFill>
                <a:latin typeface="Calibri"/>
                <a:cs typeface="Calibri"/>
              </a:rPr>
              <a:t>are </a:t>
            </a:r>
            <a:r>
              <a:rPr sz="2400" spc="-530" dirty="0">
                <a:solidFill>
                  <a:srgbClr val="FFFFFF"/>
                </a:solidFill>
                <a:latin typeface="Calibri"/>
                <a:cs typeface="Calibri"/>
              </a:rPr>
              <a:t> </a:t>
            </a:r>
            <a:r>
              <a:rPr sz="2400" spc="-5" dirty="0">
                <a:solidFill>
                  <a:srgbClr val="FFFFFF"/>
                </a:solidFill>
                <a:latin typeface="Calibri"/>
                <a:cs typeface="Calibri"/>
              </a:rPr>
              <a:t>speaking</a:t>
            </a:r>
            <a:endParaRPr sz="2400">
              <a:latin typeface="Calibri"/>
              <a:cs typeface="Calibri"/>
            </a:endParaRPr>
          </a:p>
          <a:p>
            <a:pPr marL="299085" marR="1181100" indent="-287020">
              <a:lnSpc>
                <a:spcPct val="100000"/>
              </a:lnSpc>
              <a:spcBef>
                <a:spcPts val="1010"/>
              </a:spcBef>
              <a:buFont typeface="Arial"/>
              <a:buChar char="•"/>
              <a:tabLst>
                <a:tab pos="299085" algn="l"/>
                <a:tab pos="299720" algn="l"/>
              </a:tabLst>
            </a:pPr>
            <a:r>
              <a:rPr sz="2400" spc="-15" dirty="0">
                <a:solidFill>
                  <a:srgbClr val="FFFFFF"/>
                </a:solidFill>
                <a:latin typeface="Calibri"/>
                <a:cs typeface="Calibri"/>
              </a:rPr>
              <a:t>Poorly </a:t>
            </a:r>
            <a:r>
              <a:rPr sz="2400" dirty="0">
                <a:solidFill>
                  <a:srgbClr val="FFFFFF"/>
                </a:solidFill>
                <a:latin typeface="Calibri"/>
                <a:cs typeface="Calibri"/>
              </a:rPr>
              <a:t>timed </a:t>
            </a:r>
            <a:r>
              <a:rPr sz="2400" spc="5" dirty="0">
                <a:solidFill>
                  <a:srgbClr val="FFFFFF"/>
                </a:solidFill>
                <a:latin typeface="Calibri"/>
                <a:cs typeface="Calibri"/>
              </a:rPr>
              <a:t> </a:t>
            </a:r>
            <a:r>
              <a:rPr sz="2400" spc="-20" dirty="0">
                <a:solidFill>
                  <a:srgbClr val="FFFFFF"/>
                </a:solidFill>
                <a:latin typeface="Calibri"/>
                <a:cs typeface="Calibri"/>
              </a:rPr>
              <a:t>c</a:t>
            </a:r>
            <a:r>
              <a:rPr sz="2400" spc="-5" dirty="0">
                <a:solidFill>
                  <a:srgbClr val="FFFFFF"/>
                </a:solidFill>
                <a:latin typeface="Calibri"/>
                <a:cs typeface="Calibri"/>
              </a:rPr>
              <a:t>o</a:t>
            </a:r>
            <a:r>
              <a:rPr sz="2400" spc="-20" dirty="0">
                <a:solidFill>
                  <a:srgbClr val="FFFFFF"/>
                </a:solidFill>
                <a:latin typeface="Calibri"/>
                <a:cs typeface="Calibri"/>
              </a:rPr>
              <a:t>n</a:t>
            </a:r>
            <a:r>
              <a:rPr sz="2400" spc="-5" dirty="0">
                <a:solidFill>
                  <a:srgbClr val="FFFFFF"/>
                </a:solidFill>
                <a:latin typeface="Calibri"/>
                <a:cs typeface="Calibri"/>
              </a:rPr>
              <a:t>f</a:t>
            </a:r>
            <a:r>
              <a:rPr sz="2400" spc="-35" dirty="0">
                <a:solidFill>
                  <a:srgbClr val="FFFFFF"/>
                </a:solidFill>
                <a:latin typeface="Calibri"/>
                <a:cs typeface="Calibri"/>
              </a:rPr>
              <a:t>r</a:t>
            </a:r>
            <a:r>
              <a:rPr sz="2400" spc="-5" dirty="0">
                <a:solidFill>
                  <a:srgbClr val="FFFFFF"/>
                </a:solidFill>
                <a:latin typeface="Calibri"/>
                <a:cs typeface="Calibri"/>
              </a:rPr>
              <a:t>o</a:t>
            </a:r>
            <a:r>
              <a:rPr sz="2400" spc="-30" dirty="0">
                <a:solidFill>
                  <a:srgbClr val="FFFFFF"/>
                </a:solidFill>
                <a:latin typeface="Calibri"/>
                <a:cs typeface="Calibri"/>
              </a:rPr>
              <a:t>n</a:t>
            </a:r>
            <a:r>
              <a:rPr sz="2400" spc="-25" dirty="0">
                <a:solidFill>
                  <a:srgbClr val="FFFFFF"/>
                </a:solidFill>
                <a:latin typeface="Calibri"/>
                <a:cs typeface="Calibri"/>
              </a:rPr>
              <a:t>ta</a:t>
            </a:r>
            <a:r>
              <a:rPr sz="2400" dirty="0">
                <a:solidFill>
                  <a:srgbClr val="FFFFFF"/>
                </a:solidFill>
                <a:latin typeface="Calibri"/>
                <a:cs typeface="Calibri"/>
              </a:rPr>
              <a:t>tions</a:t>
            </a:r>
            <a:endParaRPr sz="2400">
              <a:latin typeface="Calibri"/>
              <a:cs typeface="Calibri"/>
            </a:endParaRPr>
          </a:p>
          <a:p>
            <a:pPr marL="299085" marR="624205" indent="-287020">
              <a:lnSpc>
                <a:spcPct val="100000"/>
              </a:lnSpc>
              <a:spcBef>
                <a:spcPts val="1000"/>
              </a:spcBef>
              <a:buFont typeface="Arial"/>
              <a:buChar char="•"/>
              <a:tabLst>
                <a:tab pos="299085" algn="l"/>
                <a:tab pos="299720" algn="l"/>
              </a:tabLst>
            </a:pPr>
            <a:r>
              <a:rPr sz="2400" spc="-5" dirty="0">
                <a:solidFill>
                  <a:srgbClr val="FFFFFF"/>
                </a:solidFill>
                <a:latin typeface="Calibri"/>
                <a:cs typeface="Calibri"/>
              </a:rPr>
              <a:t>The</a:t>
            </a:r>
            <a:r>
              <a:rPr sz="2400" spc="-20" dirty="0">
                <a:solidFill>
                  <a:srgbClr val="FFFFFF"/>
                </a:solidFill>
                <a:latin typeface="Calibri"/>
                <a:cs typeface="Calibri"/>
              </a:rPr>
              <a:t> </a:t>
            </a:r>
            <a:r>
              <a:rPr sz="2400" dirty="0">
                <a:solidFill>
                  <a:srgbClr val="FFFFFF"/>
                </a:solidFill>
                <a:latin typeface="Calibri"/>
                <a:cs typeface="Calibri"/>
              </a:rPr>
              <a:t>lack</a:t>
            </a:r>
            <a:r>
              <a:rPr sz="2400" spc="-45" dirty="0">
                <a:solidFill>
                  <a:srgbClr val="FFFFFF"/>
                </a:solidFill>
                <a:latin typeface="Calibri"/>
                <a:cs typeface="Calibri"/>
              </a:rPr>
              <a:t> </a:t>
            </a:r>
            <a:r>
              <a:rPr sz="2400" spc="-5" dirty="0">
                <a:solidFill>
                  <a:srgbClr val="FFFFFF"/>
                </a:solidFill>
                <a:latin typeface="Calibri"/>
                <a:cs typeface="Calibri"/>
              </a:rPr>
              <a:t>of</a:t>
            </a:r>
            <a:r>
              <a:rPr sz="2400" spc="-30" dirty="0">
                <a:solidFill>
                  <a:srgbClr val="FFFFFF"/>
                </a:solidFill>
                <a:latin typeface="Calibri"/>
                <a:cs typeface="Calibri"/>
              </a:rPr>
              <a:t> </a:t>
            </a:r>
            <a:r>
              <a:rPr sz="2400" spc="-10" dirty="0">
                <a:solidFill>
                  <a:srgbClr val="FFFFFF"/>
                </a:solidFill>
                <a:latin typeface="Calibri"/>
                <a:cs typeface="Calibri"/>
              </a:rPr>
              <a:t>positive </a:t>
            </a:r>
            <a:r>
              <a:rPr sz="2400" spc="-530" dirty="0">
                <a:solidFill>
                  <a:srgbClr val="FFFFFF"/>
                </a:solidFill>
                <a:latin typeface="Calibri"/>
                <a:cs typeface="Calibri"/>
              </a:rPr>
              <a:t> </a:t>
            </a:r>
            <a:r>
              <a:rPr sz="2400" spc="-15" dirty="0">
                <a:solidFill>
                  <a:srgbClr val="FFFFFF"/>
                </a:solidFill>
                <a:latin typeface="Calibri"/>
                <a:cs typeface="Calibri"/>
              </a:rPr>
              <a:t>reinforcement</a:t>
            </a:r>
            <a:endParaRPr sz="2400">
              <a:latin typeface="Calibri"/>
              <a:cs typeface="Calibri"/>
            </a:endParaRPr>
          </a:p>
        </p:txBody>
      </p:sp>
      <p:sp>
        <p:nvSpPr>
          <p:cNvPr id="5" name="object 5"/>
          <p:cNvSpPr txBox="1"/>
          <p:nvPr/>
        </p:nvSpPr>
        <p:spPr>
          <a:xfrm>
            <a:off x="7397877" y="2217546"/>
            <a:ext cx="3284854" cy="3206750"/>
          </a:xfrm>
          <a:prstGeom prst="rect">
            <a:avLst/>
          </a:prstGeom>
        </p:spPr>
        <p:txBody>
          <a:bodyPr vert="horz" wrap="square" lIns="0" tIns="12700" rIns="0" bIns="0" rtlCol="0">
            <a:spAutoFit/>
          </a:bodyPr>
          <a:lstStyle/>
          <a:p>
            <a:pPr marL="299085" marR="46990" indent="-287020" algn="just">
              <a:lnSpc>
                <a:spcPct val="100000"/>
              </a:lnSpc>
              <a:spcBef>
                <a:spcPts val="100"/>
              </a:spcBef>
              <a:buFont typeface="Arial"/>
              <a:buChar char="•"/>
              <a:tabLst>
                <a:tab pos="299720" algn="l"/>
              </a:tabLst>
            </a:pPr>
            <a:r>
              <a:rPr sz="2400" spc="-5" dirty="0">
                <a:solidFill>
                  <a:srgbClr val="FFFFFF"/>
                </a:solidFill>
                <a:latin typeface="Calibri"/>
                <a:cs typeface="Calibri"/>
              </a:rPr>
              <a:t>Not </a:t>
            </a:r>
            <a:r>
              <a:rPr sz="2400" spc="-10" dirty="0">
                <a:solidFill>
                  <a:srgbClr val="FFFFFF"/>
                </a:solidFill>
                <a:latin typeface="Calibri"/>
                <a:cs typeface="Calibri"/>
              </a:rPr>
              <a:t>providing adequate </a:t>
            </a:r>
            <a:r>
              <a:rPr sz="2400" spc="-535" dirty="0">
                <a:solidFill>
                  <a:srgbClr val="FFFFFF"/>
                </a:solidFill>
                <a:latin typeface="Calibri"/>
                <a:cs typeface="Calibri"/>
              </a:rPr>
              <a:t> </a:t>
            </a:r>
            <a:r>
              <a:rPr sz="2400" spc="-15" dirty="0">
                <a:solidFill>
                  <a:srgbClr val="FFFFFF"/>
                </a:solidFill>
                <a:latin typeface="Calibri"/>
                <a:cs typeface="Calibri"/>
              </a:rPr>
              <a:t>physical </a:t>
            </a:r>
            <a:r>
              <a:rPr sz="2400" dirty="0">
                <a:solidFill>
                  <a:srgbClr val="FFFFFF"/>
                </a:solidFill>
                <a:latin typeface="Calibri"/>
                <a:cs typeface="Calibri"/>
              </a:rPr>
              <a:t>and </a:t>
            </a:r>
            <a:r>
              <a:rPr sz="2400" spc="-5" dirty="0">
                <a:solidFill>
                  <a:srgbClr val="FFFFFF"/>
                </a:solidFill>
                <a:latin typeface="Calibri"/>
                <a:cs typeface="Calibri"/>
              </a:rPr>
              <a:t>emotional </a:t>
            </a:r>
            <a:r>
              <a:rPr sz="2400" dirty="0">
                <a:solidFill>
                  <a:srgbClr val="FFFFFF"/>
                </a:solidFill>
                <a:latin typeface="Calibri"/>
                <a:cs typeface="Calibri"/>
              </a:rPr>
              <a:t> </a:t>
            </a:r>
            <a:r>
              <a:rPr sz="2400" spc="-5" dirty="0">
                <a:solidFill>
                  <a:srgbClr val="FFFFFF"/>
                </a:solidFill>
                <a:latin typeface="Calibri"/>
                <a:cs typeface="Calibri"/>
              </a:rPr>
              <a:t>stimulation</a:t>
            </a:r>
            <a:r>
              <a:rPr sz="2400" spc="-50" dirty="0">
                <a:solidFill>
                  <a:srgbClr val="FFFFFF"/>
                </a:solidFill>
                <a:latin typeface="Calibri"/>
                <a:cs typeface="Calibri"/>
              </a:rPr>
              <a:t> </a:t>
            </a:r>
            <a:r>
              <a:rPr sz="2400" spc="-20" dirty="0">
                <a:solidFill>
                  <a:srgbClr val="FFFFFF"/>
                </a:solidFill>
                <a:latin typeface="Calibri"/>
                <a:cs typeface="Calibri"/>
              </a:rPr>
              <a:t>for</a:t>
            </a:r>
            <a:r>
              <a:rPr sz="2400" spc="-15" dirty="0">
                <a:solidFill>
                  <a:srgbClr val="FFFFFF"/>
                </a:solidFill>
                <a:latin typeface="Calibri"/>
                <a:cs typeface="Calibri"/>
              </a:rPr>
              <a:t> </a:t>
            </a:r>
            <a:r>
              <a:rPr sz="2400" spc="-5" dirty="0">
                <a:solidFill>
                  <a:srgbClr val="FFFFFF"/>
                </a:solidFill>
                <a:latin typeface="Calibri"/>
                <a:cs typeface="Calibri"/>
              </a:rPr>
              <a:t>clients</a:t>
            </a:r>
            <a:endParaRPr sz="2400">
              <a:latin typeface="Calibri"/>
              <a:cs typeface="Calibri"/>
            </a:endParaRPr>
          </a:p>
          <a:p>
            <a:pPr marL="299085" marR="5080" indent="-287020">
              <a:lnSpc>
                <a:spcPct val="100000"/>
              </a:lnSpc>
              <a:spcBef>
                <a:spcPts val="1010"/>
              </a:spcBef>
              <a:buFont typeface="Arial"/>
              <a:buChar char="•"/>
              <a:tabLst>
                <a:tab pos="299085" algn="l"/>
                <a:tab pos="299720" algn="l"/>
              </a:tabLst>
            </a:pPr>
            <a:r>
              <a:rPr sz="2400" spc="-5" dirty="0">
                <a:solidFill>
                  <a:srgbClr val="FFFFFF"/>
                </a:solidFill>
                <a:latin typeface="Calibri"/>
                <a:cs typeface="Calibri"/>
              </a:rPr>
              <a:t>Overriding</a:t>
            </a:r>
            <a:r>
              <a:rPr sz="2400" spc="-40" dirty="0">
                <a:solidFill>
                  <a:srgbClr val="FFFFFF"/>
                </a:solidFill>
                <a:latin typeface="Calibri"/>
                <a:cs typeface="Calibri"/>
              </a:rPr>
              <a:t> </a:t>
            </a:r>
            <a:r>
              <a:rPr sz="2400" dirty="0">
                <a:solidFill>
                  <a:srgbClr val="FFFFFF"/>
                </a:solidFill>
                <a:latin typeface="Calibri"/>
                <a:cs typeface="Calibri"/>
              </a:rPr>
              <a:t>another</a:t>
            </a:r>
            <a:r>
              <a:rPr sz="2400" spc="-40" dirty="0">
                <a:solidFill>
                  <a:srgbClr val="FFFFFF"/>
                </a:solidFill>
                <a:latin typeface="Calibri"/>
                <a:cs typeface="Calibri"/>
              </a:rPr>
              <a:t> </a:t>
            </a:r>
            <a:r>
              <a:rPr sz="2400" spc="-20" dirty="0">
                <a:solidFill>
                  <a:srgbClr val="FFFFFF"/>
                </a:solidFill>
                <a:latin typeface="Calibri"/>
                <a:cs typeface="Calibri"/>
              </a:rPr>
              <a:t>staff </a:t>
            </a:r>
            <a:r>
              <a:rPr sz="2400" spc="-525" dirty="0">
                <a:solidFill>
                  <a:srgbClr val="FFFFFF"/>
                </a:solidFill>
                <a:latin typeface="Calibri"/>
                <a:cs typeface="Calibri"/>
              </a:rPr>
              <a:t> </a:t>
            </a:r>
            <a:r>
              <a:rPr sz="2400" spc="-5" dirty="0">
                <a:solidFill>
                  <a:srgbClr val="FFFFFF"/>
                </a:solidFill>
                <a:latin typeface="Calibri"/>
                <a:cs typeface="Calibri"/>
              </a:rPr>
              <a:t>member’s decision </a:t>
            </a:r>
            <a:r>
              <a:rPr sz="2400" dirty="0">
                <a:solidFill>
                  <a:srgbClr val="FFFFFF"/>
                </a:solidFill>
                <a:latin typeface="Calibri"/>
                <a:cs typeface="Calibri"/>
              </a:rPr>
              <a:t> </a:t>
            </a:r>
            <a:r>
              <a:rPr sz="2400" spc="-5" dirty="0">
                <a:solidFill>
                  <a:srgbClr val="FFFFFF"/>
                </a:solidFill>
                <a:latin typeface="Calibri"/>
                <a:cs typeface="Calibri"/>
              </a:rPr>
              <a:t>without</a:t>
            </a:r>
            <a:r>
              <a:rPr sz="2400" spc="-30" dirty="0">
                <a:solidFill>
                  <a:srgbClr val="FFFFFF"/>
                </a:solidFill>
                <a:latin typeface="Calibri"/>
                <a:cs typeface="Calibri"/>
              </a:rPr>
              <a:t> </a:t>
            </a:r>
            <a:r>
              <a:rPr sz="2400" spc="-10" dirty="0">
                <a:solidFill>
                  <a:srgbClr val="FFFFFF"/>
                </a:solidFill>
                <a:latin typeface="Calibri"/>
                <a:cs typeface="Calibri"/>
              </a:rPr>
              <a:t>explanation</a:t>
            </a:r>
            <a:endParaRPr sz="2400">
              <a:latin typeface="Calibri"/>
              <a:cs typeface="Calibri"/>
            </a:endParaRPr>
          </a:p>
          <a:p>
            <a:pPr marL="299085" marR="185420" indent="-287020">
              <a:lnSpc>
                <a:spcPct val="100000"/>
              </a:lnSpc>
              <a:spcBef>
                <a:spcPts val="1000"/>
              </a:spcBef>
              <a:buFont typeface="Arial"/>
              <a:buChar char="•"/>
              <a:tabLst>
                <a:tab pos="299085" algn="l"/>
                <a:tab pos="299720" algn="l"/>
              </a:tabLst>
            </a:pPr>
            <a:r>
              <a:rPr sz="2400" dirty="0">
                <a:solidFill>
                  <a:srgbClr val="FFFFFF"/>
                </a:solidFill>
                <a:latin typeface="Calibri"/>
                <a:cs typeface="Calibri"/>
              </a:rPr>
              <a:t>Making </a:t>
            </a:r>
            <a:r>
              <a:rPr sz="2400" spc="-10" dirty="0">
                <a:solidFill>
                  <a:srgbClr val="FFFFFF"/>
                </a:solidFill>
                <a:latin typeface="Calibri"/>
                <a:cs typeface="Calibri"/>
              </a:rPr>
              <a:t>too </a:t>
            </a:r>
            <a:r>
              <a:rPr sz="2400" spc="-15" dirty="0">
                <a:solidFill>
                  <a:srgbClr val="FFFFFF"/>
                </a:solidFill>
                <a:latin typeface="Calibri"/>
                <a:cs typeface="Calibri"/>
              </a:rPr>
              <a:t>many </a:t>
            </a:r>
            <a:r>
              <a:rPr sz="2400" spc="-10" dirty="0">
                <a:solidFill>
                  <a:srgbClr val="FFFFFF"/>
                </a:solidFill>
                <a:latin typeface="Calibri"/>
                <a:cs typeface="Calibri"/>
              </a:rPr>
              <a:t> </a:t>
            </a:r>
            <a:r>
              <a:rPr sz="2400" spc="-5" dirty="0">
                <a:solidFill>
                  <a:srgbClr val="FFFFFF"/>
                </a:solidFill>
                <a:latin typeface="Calibri"/>
                <a:cs typeface="Calibri"/>
              </a:rPr>
              <a:t>decisions</a:t>
            </a:r>
            <a:r>
              <a:rPr sz="2400" spc="-30" dirty="0">
                <a:solidFill>
                  <a:srgbClr val="FFFFFF"/>
                </a:solidFill>
                <a:latin typeface="Calibri"/>
                <a:cs typeface="Calibri"/>
              </a:rPr>
              <a:t> </a:t>
            </a:r>
            <a:r>
              <a:rPr sz="2400" spc="-20" dirty="0">
                <a:solidFill>
                  <a:srgbClr val="FFFFFF"/>
                </a:solidFill>
                <a:latin typeface="Calibri"/>
                <a:cs typeface="Calibri"/>
              </a:rPr>
              <a:t>for</a:t>
            </a:r>
            <a:r>
              <a:rPr sz="2400" spc="-25" dirty="0">
                <a:solidFill>
                  <a:srgbClr val="FFFFFF"/>
                </a:solidFill>
                <a:latin typeface="Calibri"/>
                <a:cs typeface="Calibri"/>
              </a:rPr>
              <a:t> </a:t>
            </a:r>
            <a:r>
              <a:rPr sz="2400" dirty="0">
                <a:solidFill>
                  <a:srgbClr val="FFFFFF"/>
                </a:solidFill>
                <a:latin typeface="Calibri"/>
                <a:cs typeface="Calibri"/>
              </a:rPr>
              <a:t>the</a:t>
            </a:r>
            <a:r>
              <a:rPr sz="2400" spc="-35" dirty="0">
                <a:solidFill>
                  <a:srgbClr val="FFFFFF"/>
                </a:solidFill>
                <a:latin typeface="Calibri"/>
                <a:cs typeface="Calibri"/>
              </a:rPr>
              <a:t> </a:t>
            </a:r>
            <a:r>
              <a:rPr sz="2400" spc="-5" dirty="0">
                <a:solidFill>
                  <a:srgbClr val="FFFFFF"/>
                </a:solidFill>
                <a:latin typeface="Calibri"/>
                <a:cs typeface="Calibri"/>
              </a:rPr>
              <a:t>client</a:t>
            </a:r>
            <a:endParaRPr sz="24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747776"/>
            <a:ext cx="9263380" cy="1122680"/>
          </a:xfrm>
          <a:prstGeom prst="rect">
            <a:avLst/>
          </a:prstGeom>
        </p:spPr>
        <p:txBody>
          <a:bodyPr vert="horz" wrap="square" lIns="0" tIns="12700" rIns="0" bIns="0" rtlCol="0">
            <a:spAutoFit/>
          </a:bodyPr>
          <a:lstStyle/>
          <a:p>
            <a:pPr marL="12700" marR="5080">
              <a:lnSpc>
                <a:spcPct val="100000"/>
              </a:lnSpc>
              <a:spcBef>
                <a:spcPts val="100"/>
              </a:spcBef>
              <a:tabLst>
                <a:tab pos="6828790" algn="l"/>
              </a:tabLst>
            </a:pPr>
            <a:r>
              <a:rPr sz="3600" b="0" dirty="0">
                <a:solidFill>
                  <a:schemeClr val="tx1"/>
                </a:solidFill>
                <a:latin typeface="Calibri Light"/>
                <a:cs typeface="Calibri Light"/>
              </a:rPr>
              <a:t>WHY</a:t>
            </a:r>
            <a:r>
              <a:rPr sz="3600" b="0" spc="5" dirty="0">
                <a:solidFill>
                  <a:schemeClr val="tx1"/>
                </a:solidFill>
                <a:latin typeface="Calibri Light"/>
                <a:cs typeface="Calibri Light"/>
              </a:rPr>
              <a:t> </a:t>
            </a:r>
            <a:r>
              <a:rPr sz="3600" b="0" dirty="0">
                <a:solidFill>
                  <a:schemeClr val="tx1"/>
                </a:solidFill>
                <a:latin typeface="Calibri Light"/>
                <a:cs typeface="Calibri Light"/>
              </a:rPr>
              <a:t>DO</a:t>
            </a:r>
            <a:r>
              <a:rPr sz="3600" b="0" spc="5" dirty="0">
                <a:solidFill>
                  <a:schemeClr val="tx1"/>
                </a:solidFill>
                <a:latin typeface="Calibri Light"/>
                <a:cs typeface="Calibri Light"/>
              </a:rPr>
              <a:t> </a:t>
            </a:r>
            <a:r>
              <a:rPr sz="3600" b="0" spc="-15" dirty="0">
                <a:solidFill>
                  <a:schemeClr val="tx1"/>
                </a:solidFill>
                <a:latin typeface="Calibri Light"/>
                <a:cs typeface="Calibri Light"/>
              </a:rPr>
              <a:t>PEOPLE</a:t>
            </a:r>
            <a:r>
              <a:rPr sz="3600" b="0" spc="-5" dirty="0">
                <a:solidFill>
                  <a:schemeClr val="tx1"/>
                </a:solidFill>
                <a:latin typeface="Calibri Light"/>
                <a:cs typeface="Calibri Light"/>
              </a:rPr>
              <a:t> GET</a:t>
            </a:r>
            <a:r>
              <a:rPr sz="3600" b="0" dirty="0">
                <a:solidFill>
                  <a:schemeClr val="tx1"/>
                </a:solidFill>
                <a:latin typeface="Calibri Light"/>
                <a:cs typeface="Calibri Light"/>
              </a:rPr>
              <a:t> </a:t>
            </a:r>
            <a:r>
              <a:rPr sz="3600" b="0" spc="-60" dirty="0">
                <a:solidFill>
                  <a:schemeClr val="tx1"/>
                </a:solidFill>
                <a:latin typeface="Calibri Light"/>
                <a:cs typeface="Calibri Light"/>
              </a:rPr>
              <a:t>TO</a:t>
            </a:r>
            <a:r>
              <a:rPr sz="3600" b="0" dirty="0">
                <a:solidFill>
                  <a:schemeClr val="tx1"/>
                </a:solidFill>
                <a:latin typeface="Calibri Light"/>
                <a:cs typeface="Calibri Light"/>
              </a:rPr>
              <a:t> </a:t>
            </a:r>
            <a:r>
              <a:rPr sz="3600" b="0" spc="-5" dirty="0">
                <a:solidFill>
                  <a:schemeClr val="tx1"/>
                </a:solidFill>
                <a:latin typeface="Calibri Light"/>
                <a:cs typeface="Calibri Light"/>
              </a:rPr>
              <a:t>THE</a:t>
            </a:r>
            <a:r>
              <a:rPr sz="3600" b="0" dirty="0">
                <a:solidFill>
                  <a:schemeClr val="tx1"/>
                </a:solidFill>
                <a:latin typeface="Calibri Light"/>
                <a:cs typeface="Calibri Light"/>
              </a:rPr>
              <a:t> </a:t>
            </a:r>
            <a:r>
              <a:rPr sz="3600" b="0" spc="-5" dirty="0">
                <a:solidFill>
                  <a:schemeClr val="tx1"/>
                </a:solidFill>
                <a:latin typeface="Calibri Light"/>
                <a:cs typeface="Calibri Light"/>
              </a:rPr>
              <a:t>POINT	</a:t>
            </a:r>
            <a:r>
              <a:rPr sz="3600" b="0" dirty="0">
                <a:solidFill>
                  <a:schemeClr val="tx1"/>
                </a:solidFill>
                <a:latin typeface="Calibri Light"/>
                <a:cs typeface="Calibri Light"/>
              </a:rPr>
              <a:t>WHERE</a:t>
            </a:r>
            <a:r>
              <a:rPr sz="3600" b="0" spc="-90" dirty="0">
                <a:solidFill>
                  <a:schemeClr val="tx1"/>
                </a:solidFill>
                <a:latin typeface="Calibri Light"/>
                <a:cs typeface="Calibri Light"/>
              </a:rPr>
              <a:t> </a:t>
            </a:r>
            <a:r>
              <a:rPr sz="3600" b="0" spc="-5" dirty="0">
                <a:solidFill>
                  <a:schemeClr val="tx1"/>
                </a:solidFill>
                <a:latin typeface="Calibri Light"/>
                <a:cs typeface="Calibri Light"/>
              </a:rPr>
              <a:t>THEY </a:t>
            </a:r>
            <a:r>
              <a:rPr sz="3600" b="0" spc="-800" dirty="0">
                <a:solidFill>
                  <a:schemeClr val="tx1"/>
                </a:solidFill>
                <a:latin typeface="Calibri Light"/>
                <a:cs typeface="Calibri Light"/>
              </a:rPr>
              <a:t> </a:t>
            </a:r>
            <a:r>
              <a:rPr sz="3600" b="0" spc="-25" dirty="0">
                <a:solidFill>
                  <a:schemeClr val="tx1"/>
                </a:solidFill>
                <a:latin typeface="Calibri Light"/>
                <a:cs typeface="Calibri Light"/>
              </a:rPr>
              <a:t>LOSE</a:t>
            </a:r>
            <a:r>
              <a:rPr sz="3600" b="0" spc="-10" dirty="0">
                <a:solidFill>
                  <a:schemeClr val="tx1"/>
                </a:solidFill>
                <a:latin typeface="Calibri Light"/>
                <a:cs typeface="Calibri Light"/>
              </a:rPr>
              <a:t> </a:t>
            </a:r>
            <a:r>
              <a:rPr sz="3600" b="0" spc="-15" dirty="0">
                <a:solidFill>
                  <a:schemeClr val="tx1"/>
                </a:solidFill>
                <a:latin typeface="Calibri Light"/>
                <a:cs typeface="Calibri Light"/>
              </a:rPr>
              <a:t>CONTROL?</a:t>
            </a:r>
            <a:endParaRPr sz="3600" dirty="0">
              <a:solidFill>
                <a:schemeClr val="tx1"/>
              </a:solidFill>
              <a:latin typeface="Calibri Light"/>
              <a:cs typeface="Calibri Light"/>
            </a:endParaRPr>
          </a:p>
        </p:txBody>
      </p:sp>
      <p:sp>
        <p:nvSpPr>
          <p:cNvPr id="3" name="object 3"/>
          <p:cNvSpPr txBox="1"/>
          <p:nvPr/>
        </p:nvSpPr>
        <p:spPr>
          <a:xfrm>
            <a:off x="764540" y="2247645"/>
            <a:ext cx="4782185" cy="3267075"/>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sz="2800" spc="-5" dirty="0">
                <a:solidFill>
                  <a:srgbClr val="FFFFFF"/>
                </a:solidFill>
                <a:latin typeface="Calibri"/>
                <a:cs typeface="Calibri"/>
              </a:rPr>
              <a:t>The</a:t>
            </a:r>
            <a:r>
              <a:rPr sz="2800" spc="-15" dirty="0">
                <a:solidFill>
                  <a:srgbClr val="FFFFFF"/>
                </a:solidFill>
                <a:latin typeface="Calibri"/>
                <a:cs typeface="Calibri"/>
              </a:rPr>
              <a:t> </a:t>
            </a:r>
            <a:r>
              <a:rPr sz="2800" spc="-5" dirty="0">
                <a:solidFill>
                  <a:srgbClr val="FFFFFF"/>
                </a:solidFill>
                <a:latin typeface="Calibri"/>
                <a:cs typeface="Calibri"/>
              </a:rPr>
              <a:t>lack </a:t>
            </a:r>
            <a:r>
              <a:rPr sz="2800" dirty="0">
                <a:solidFill>
                  <a:srgbClr val="FFFFFF"/>
                </a:solidFill>
                <a:latin typeface="Calibri"/>
                <a:cs typeface="Calibri"/>
              </a:rPr>
              <a:t>of</a:t>
            </a:r>
            <a:r>
              <a:rPr sz="2800" spc="-10" dirty="0">
                <a:solidFill>
                  <a:srgbClr val="FFFFFF"/>
                </a:solidFill>
                <a:latin typeface="Calibri"/>
                <a:cs typeface="Calibri"/>
              </a:rPr>
              <a:t> respect</a:t>
            </a:r>
            <a:r>
              <a:rPr sz="2800" spc="5" dirty="0">
                <a:solidFill>
                  <a:srgbClr val="FFFFFF"/>
                </a:solidFill>
                <a:latin typeface="Calibri"/>
                <a:cs typeface="Calibri"/>
              </a:rPr>
              <a:t> </a:t>
            </a:r>
            <a:r>
              <a:rPr sz="2800" spc="-5" dirty="0">
                <a:solidFill>
                  <a:srgbClr val="FFFFFF"/>
                </a:solidFill>
                <a:latin typeface="Calibri"/>
                <a:cs typeface="Calibri"/>
              </a:rPr>
              <a:t>or</a:t>
            </a:r>
            <a:r>
              <a:rPr sz="2800" spc="10" dirty="0">
                <a:solidFill>
                  <a:srgbClr val="FFFFFF"/>
                </a:solidFill>
                <a:latin typeface="Calibri"/>
                <a:cs typeface="Calibri"/>
              </a:rPr>
              <a:t> </a:t>
            </a:r>
            <a:r>
              <a:rPr sz="2800" spc="-5" dirty="0">
                <a:solidFill>
                  <a:srgbClr val="FFFFFF"/>
                </a:solidFill>
                <a:latin typeface="Calibri"/>
                <a:cs typeface="Calibri"/>
              </a:rPr>
              <a:t>rejection </a:t>
            </a:r>
            <a:r>
              <a:rPr sz="2800" spc="-620" dirty="0">
                <a:solidFill>
                  <a:srgbClr val="FFFFFF"/>
                </a:solidFill>
                <a:latin typeface="Calibri"/>
                <a:cs typeface="Calibri"/>
              </a:rPr>
              <a:t> </a:t>
            </a:r>
            <a:r>
              <a:rPr sz="2800" spc="-5" dirty="0">
                <a:solidFill>
                  <a:srgbClr val="FFFFFF"/>
                </a:solidFill>
                <a:latin typeface="Calibri"/>
                <a:cs typeface="Calibri"/>
              </a:rPr>
              <a:t>of</a:t>
            </a:r>
            <a:r>
              <a:rPr sz="2800" dirty="0">
                <a:solidFill>
                  <a:srgbClr val="FFFFFF"/>
                </a:solidFill>
                <a:latin typeface="Calibri"/>
                <a:cs typeface="Calibri"/>
              </a:rPr>
              <a:t> </a:t>
            </a:r>
            <a:r>
              <a:rPr sz="2800" spc="-5" dirty="0">
                <a:solidFill>
                  <a:srgbClr val="FFFFFF"/>
                </a:solidFill>
                <a:latin typeface="Calibri"/>
                <a:cs typeface="Calibri"/>
              </a:rPr>
              <a:t>the</a:t>
            </a:r>
            <a:r>
              <a:rPr sz="2800" spc="15" dirty="0">
                <a:solidFill>
                  <a:srgbClr val="FFFFFF"/>
                </a:solidFill>
                <a:latin typeface="Calibri"/>
                <a:cs typeface="Calibri"/>
              </a:rPr>
              <a:t> </a:t>
            </a:r>
            <a:r>
              <a:rPr sz="2800" spc="-10" dirty="0">
                <a:solidFill>
                  <a:srgbClr val="FFFFFF"/>
                </a:solidFill>
                <a:latin typeface="Calibri"/>
                <a:cs typeface="Calibri"/>
              </a:rPr>
              <a:t>client</a:t>
            </a:r>
            <a:endParaRPr sz="2800">
              <a:latin typeface="Calibri"/>
              <a:cs typeface="Calibri"/>
            </a:endParaRPr>
          </a:p>
          <a:p>
            <a:pPr marL="299085" marR="191135" indent="-287020">
              <a:lnSpc>
                <a:spcPct val="100000"/>
              </a:lnSpc>
              <a:spcBef>
                <a:spcPts val="1005"/>
              </a:spcBef>
              <a:buFont typeface="Arial"/>
              <a:buChar char="•"/>
              <a:tabLst>
                <a:tab pos="299085" algn="l"/>
                <a:tab pos="299720" algn="l"/>
              </a:tabLst>
            </a:pPr>
            <a:r>
              <a:rPr sz="2800" spc="-20" dirty="0">
                <a:solidFill>
                  <a:srgbClr val="FFFFFF"/>
                </a:solidFill>
                <a:latin typeface="Calibri"/>
                <a:cs typeface="Calibri"/>
              </a:rPr>
              <a:t>Failure</a:t>
            </a:r>
            <a:r>
              <a:rPr sz="2800" spc="5" dirty="0">
                <a:solidFill>
                  <a:srgbClr val="FFFFFF"/>
                </a:solidFill>
                <a:latin typeface="Calibri"/>
                <a:cs typeface="Calibri"/>
              </a:rPr>
              <a:t> </a:t>
            </a:r>
            <a:r>
              <a:rPr sz="2800" spc="-15" dirty="0">
                <a:solidFill>
                  <a:srgbClr val="FFFFFF"/>
                </a:solidFill>
                <a:latin typeface="Calibri"/>
                <a:cs typeface="Calibri"/>
              </a:rPr>
              <a:t>to</a:t>
            </a:r>
            <a:r>
              <a:rPr sz="2800" spc="-10" dirty="0">
                <a:solidFill>
                  <a:srgbClr val="FFFFFF"/>
                </a:solidFill>
                <a:latin typeface="Calibri"/>
                <a:cs typeface="Calibri"/>
              </a:rPr>
              <a:t> </a:t>
            </a:r>
            <a:r>
              <a:rPr sz="2800" spc="-20" dirty="0">
                <a:solidFill>
                  <a:srgbClr val="FFFFFF"/>
                </a:solidFill>
                <a:latin typeface="Calibri"/>
                <a:cs typeface="Calibri"/>
              </a:rPr>
              <a:t>follow</a:t>
            </a:r>
            <a:r>
              <a:rPr sz="2800" dirty="0">
                <a:solidFill>
                  <a:srgbClr val="FFFFFF"/>
                </a:solidFill>
                <a:latin typeface="Calibri"/>
                <a:cs typeface="Calibri"/>
              </a:rPr>
              <a:t> </a:t>
            </a:r>
            <a:r>
              <a:rPr sz="2800" spc="-15" dirty="0">
                <a:solidFill>
                  <a:srgbClr val="FFFFFF"/>
                </a:solidFill>
                <a:latin typeface="Calibri"/>
                <a:cs typeface="Calibri"/>
              </a:rPr>
              <a:t>through</a:t>
            </a:r>
            <a:r>
              <a:rPr sz="2800" spc="30" dirty="0">
                <a:solidFill>
                  <a:srgbClr val="FFFFFF"/>
                </a:solidFill>
                <a:latin typeface="Calibri"/>
                <a:cs typeface="Calibri"/>
              </a:rPr>
              <a:t> </a:t>
            </a:r>
            <a:r>
              <a:rPr sz="2800" spc="-5" dirty="0">
                <a:solidFill>
                  <a:srgbClr val="FFFFFF"/>
                </a:solidFill>
                <a:latin typeface="Calibri"/>
                <a:cs typeface="Calibri"/>
              </a:rPr>
              <a:t>with </a:t>
            </a:r>
            <a:r>
              <a:rPr sz="2800" spc="-620" dirty="0">
                <a:solidFill>
                  <a:srgbClr val="FFFFFF"/>
                </a:solidFill>
                <a:latin typeface="Calibri"/>
                <a:cs typeface="Calibri"/>
              </a:rPr>
              <a:t> </a:t>
            </a:r>
            <a:r>
              <a:rPr sz="2800" spc="-15" dirty="0">
                <a:solidFill>
                  <a:srgbClr val="FFFFFF"/>
                </a:solidFill>
                <a:latin typeface="Calibri"/>
                <a:cs typeface="Calibri"/>
              </a:rPr>
              <a:t>promises</a:t>
            </a:r>
            <a:endParaRPr sz="2800">
              <a:latin typeface="Calibri"/>
              <a:cs typeface="Calibri"/>
            </a:endParaRPr>
          </a:p>
          <a:p>
            <a:pPr marL="299085" marR="445134" indent="-287020">
              <a:lnSpc>
                <a:spcPct val="100000"/>
              </a:lnSpc>
              <a:spcBef>
                <a:spcPts val="1000"/>
              </a:spcBef>
              <a:buFont typeface="Arial"/>
              <a:buChar char="•"/>
              <a:tabLst>
                <a:tab pos="299085" algn="l"/>
                <a:tab pos="299720" algn="l"/>
              </a:tabLst>
            </a:pPr>
            <a:r>
              <a:rPr sz="2800" spc="-5" dirty="0">
                <a:solidFill>
                  <a:srgbClr val="FFFFFF"/>
                </a:solidFill>
                <a:latin typeface="Calibri"/>
                <a:cs typeface="Calibri"/>
              </a:rPr>
              <a:t>Conscious</a:t>
            </a:r>
            <a:r>
              <a:rPr sz="2800" spc="30" dirty="0">
                <a:solidFill>
                  <a:srgbClr val="FFFFFF"/>
                </a:solidFill>
                <a:latin typeface="Calibri"/>
                <a:cs typeface="Calibri"/>
              </a:rPr>
              <a:t> </a:t>
            </a:r>
            <a:r>
              <a:rPr sz="2800" spc="-5" dirty="0">
                <a:solidFill>
                  <a:srgbClr val="FFFFFF"/>
                </a:solidFill>
                <a:latin typeface="Calibri"/>
                <a:cs typeface="Calibri"/>
              </a:rPr>
              <a:t>or</a:t>
            </a:r>
            <a:r>
              <a:rPr sz="2800" dirty="0">
                <a:solidFill>
                  <a:srgbClr val="FFFFFF"/>
                </a:solidFill>
                <a:latin typeface="Calibri"/>
                <a:cs typeface="Calibri"/>
              </a:rPr>
              <a:t> </a:t>
            </a:r>
            <a:r>
              <a:rPr sz="2800" spc="-10" dirty="0">
                <a:solidFill>
                  <a:srgbClr val="FFFFFF"/>
                </a:solidFill>
                <a:latin typeface="Calibri"/>
                <a:cs typeface="Calibri"/>
              </a:rPr>
              <a:t>unconscious </a:t>
            </a:r>
            <a:r>
              <a:rPr sz="2800" spc="-5" dirty="0">
                <a:solidFill>
                  <a:srgbClr val="FFFFFF"/>
                </a:solidFill>
                <a:latin typeface="Calibri"/>
                <a:cs typeface="Calibri"/>
              </a:rPr>
              <a:t> innuendos</a:t>
            </a:r>
            <a:r>
              <a:rPr sz="2800" spc="50" dirty="0">
                <a:solidFill>
                  <a:srgbClr val="FFFFFF"/>
                </a:solidFill>
                <a:latin typeface="Calibri"/>
                <a:cs typeface="Calibri"/>
              </a:rPr>
              <a:t> </a:t>
            </a:r>
            <a:r>
              <a:rPr sz="2800" spc="-5" dirty="0">
                <a:solidFill>
                  <a:srgbClr val="FFFFFF"/>
                </a:solidFill>
                <a:latin typeface="Calibri"/>
                <a:cs typeface="Calibri"/>
              </a:rPr>
              <a:t>and seduction</a:t>
            </a:r>
            <a:r>
              <a:rPr sz="2800" spc="30" dirty="0">
                <a:solidFill>
                  <a:srgbClr val="FFFFFF"/>
                </a:solidFill>
                <a:latin typeface="Calibri"/>
                <a:cs typeface="Calibri"/>
              </a:rPr>
              <a:t> </a:t>
            </a:r>
            <a:r>
              <a:rPr sz="2800" spc="-10" dirty="0">
                <a:solidFill>
                  <a:srgbClr val="FFFFFF"/>
                </a:solidFill>
                <a:latin typeface="Calibri"/>
                <a:cs typeface="Calibri"/>
              </a:rPr>
              <a:t>of </a:t>
            </a:r>
            <a:r>
              <a:rPr sz="2800" spc="-615" dirty="0">
                <a:solidFill>
                  <a:srgbClr val="FFFFFF"/>
                </a:solidFill>
                <a:latin typeface="Calibri"/>
                <a:cs typeface="Calibri"/>
              </a:rPr>
              <a:t> </a:t>
            </a:r>
            <a:r>
              <a:rPr sz="2800" spc="-10" dirty="0">
                <a:solidFill>
                  <a:srgbClr val="FFFFFF"/>
                </a:solidFill>
                <a:latin typeface="Calibri"/>
                <a:cs typeface="Calibri"/>
              </a:rPr>
              <a:t>clients</a:t>
            </a:r>
            <a:endParaRPr sz="2800">
              <a:latin typeface="Calibri"/>
              <a:cs typeface="Calibri"/>
            </a:endParaRPr>
          </a:p>
        </p:txBody>
      </p:sp>
      <p:sp>
        <p:nvSpPr>
          <p:cNvPr id="4" name="object 4"/>
          <p:cNvSpPr txBox="1"/>
          <p:nvPr/>
        </p:nvSpPr>
        <p:spPr>
          <a:xfrm>
            <a:off x="5739510" y="2247645"/>
            <a:ext cx="4733290" cy="2966720"/>
          </a:xfrm>
          <a:prstGeom prst="rect">
            <a:avLst/>
          </a:prstGeom>
        </p:spPr>
        <p:txBody>
          <a:bodyPr vert="horz" wrap="square" lIns="0" tIns="12065" rIns="0" bIns="0" rtlCol="0">
            <a:spAutoFit/>
          </a:bodyPr>
          <a:lstStyle/>
          <a:p>
            <a:pPr marL="299085" marR="236854" indent="-287020" algn="just">
              <a:lnSpc>
                <a:spcPct val="100000"/>
              </a:lnSpc>
              <a:spcBef>
                <a:spcPts val="95"/>
              </a:spcBef>
              <a:buFont typeface="Arial"/>
              <a:buChar char="•"/>
              <a:tabLst>
                <a:tab pos="299720" algn="l"/>
              </a:tabLst>
            </a:pPr>
            <a:r>
              <a:rPr sz="2800" spc="-15" dirty="0">
                <a:solidFill>
                  <a:srgbClr val="FFFFFF"/>
                </a:solidFill>
                <a:latin typeface="Calibri"/>
                <a:cs typeface="Calibri"/>
              </a:rPr>
              <a:t>Passing </a:t>
            </a:r>
            <a:r>
              <a:rPr sz="2800" spc="-5" dirty="0">
                <a:solidFill>
                  <a:srgbClr val="FFFFFF"/>
                </a:solidFill>
                <a:latin typeface="Calibri"/>
                <a:cs typeface="Calibri"/>
              </a:rPr>
              <a:t>the </a:t>
            </a:r>
            <a:r>
              <a:rPr sz="2800" spc="-10" dirty="0">
                <a:solidFill>
                  <a:srgbClr val="FFFFFF"/>
                </a:solidFill>
                <a:latin typeface="Calibri"/>
                <a:cs typeface="Calibri"/>
              </a:rPr>
              <a:t>client </a:t>
            </a:r>
            <a:r>
              <a:rPr sz="2800" spc="-5" dirty="0">
                <a:solidFill>
                  <a:srgbClr val="FFFFFF"/>
                </a:solidFill>
                <a:latin typeface="Calibri"/>
                <a:cs typeface="Calibri"/>
              </a:rPr>
              <a:t>along </a:t>
            </a:r>
            <a:r>
              <a:rPr sz="2800" spc="-20" dirty="0">
                <a:solidFill>
                  <a:srgbClr val="FFFFFF"/>
                </a:solidFill>
                <a:latin typeface="Calibri"/>
                <a:cs typeface="Calibri"/>
              </a:rPr>
              <a:t>from </a:t>
            </a:r>
            <a:r>
              <a:rPr sz="2800" spc="-620" dirty="0">
                <a:solidFill>
                  <a:srgbClr val="FFFFFF"/>
                </a:solidFill>
                <a:latin typeface="Calibri"/>
                <a:cs typeface="Calibri"/>
              </a:rPr>
              <a:t> </a:t>
            </a:r>
            <a:r>
              <a:rPr sz="2800" spc="-10" dirty="0">
                <a:solidFill>
                  <a:srgbClr val="FFFFFF"/>
                </a:solidFill>
                <a:latin typeface="Calibri"/>
                <a:cs typeface="Calibri"/>
              </a:rPr>
              <a:t>one </a:t>
            </a:r>
            <a:r>
              <a:rPr sz="2800" spc="-25" dirty="0">
                <a:solidFill>
                  <a:srgbClr val="FFFFFF"/>
                </a:solidFill>
                <a:latin typeface="Calibri"/>
                <a:cs typeface="Calibri"/>
              </a:rPr>
              <a:t>staff </a:t>
            </a:r>
            <a:r>
              <a:rPr sz="2800" spc="-5" dirty="0">
                <a:solidFill>
                  <a:srgbClr val="FFFFFF"/>
                </a:solidFill>
                <a:latin typeface="Calibri"/>
                <a:cs typeface="Calibri"/>
              </a:rPr>
              <a:t>member </a:t>
            </a:r>
            <a:r>
              <a:rPr sz="2800" spc="-20" dirty="0">
                <a:solidFill>
                  <a:srgbClr val="FFFFFF"/>
                </a:solidFill>
                <a:latin typeface="Calibri"/>
                <a:cs typeface="Calibri"/>
              </a:rPr>
              <a:t>to </a:t>
            </a:r>
            <a:r>
              <a:rPr sz="2800" spc="-10" dirty="0">
                <a:solidFill>
                  <a:srgbClr val="FFFFFF"/>
                </a:solidFill>
                <a:latin typeface="Calibri"/>
                <a:cs typeface="Calibri"/>
              </a:rPr>
              <a:t>another </a:t>
            </a:r>
            <a:r>
              <a:rPr sz="2800" spc="-620" dirty="0">
                <a:solidFill>
                  <a:srgbClr val="FFFFFF"/>
                </a:solidFill>
                <a:latin typeface="Calibri"/>
                <a:cs typeface="Calibri"/>
              </a:rPr>
              <a:t> </a:t>
            </a:r>
            <a:r>
              <a:rPr sz="2800" spc="-5" dirty="0">
                <a:solidFill>
                  <a:srgbClr val="FFFFFF"/>
                </a:solidFill>
                <a:latin typeface="Calibri"/>
                <a:cs typeface="Calibri"/>
              </a:rPr>
              <a:t>without</a:t>
            </a:r>
            <a:r>
              <a:rPr sz="2800" spc="10" dirty="0">
                <a:solidFill>
                  <a:srgbClr val="FFFFFF"/>
                </a:solidFill>
                <a:latin typeface="Calibri"/>
                <a:cs typeface="Calibri"/>
              </a:rPr>
              <a:t> </a:t>
            </a:r>
            <a:r>
              <a:rPr sz="2800" spc="-10" dirty="0">
                <a:solidFill>
                  <a:srgbClr val="FFFFFF"/>
                </a:solidFill>
                <a:latin typeface="Calibri"/>
                <a:cs typeface="Calibri"/>
              </a:rPr>
              <a:t>explanation</a:t>
            </a:r>
            <a:endParaRPr sz="2800">
              <a:latin typeface="Calibri"/>
              <a:cs typeface="Calibri"/>
            </a:endParaRPr>
          </a:p>
          <a:p>
            <a:pPr marL="299085" indent="-287020">
              <a:lnSpc>
                <a:spcPct val="100000"/>
              </a:lnSpc>
              <a:spcBef>
                <a:spcPts val="1010"/>
              </a:spcBef>
              <a:buFont typeface="Arial"/>
              <a:buChar char="•"/>
              <a:tabLst>
                <a:tab pos="299085" algn="l"/>
                <a:tab pos="299720" algn="l"/>
              </a:tabLst>
            </a:pPr>
            <a:r>
              <a:rPr sz="2800" spc="-10" dirty="0">
                <a:solidFill>
                  <a:srgbClr val="FFFFFF"/>
                </a:solidFill>
                <a:latin typeface="Calibri"/>
                <a:cs typeface="Calibri"/>
              </a:rPr>
              <a:t>Emotional boundary</a:t>
            </a:r>
            <a:r>
              <a:rPr sz="2800" spc="25" dirty="0">
                <a:solidFill>
                  <a:srgbClr val="FFFFFF"/>
                </a:solidFill>
                <a:latin typeface="Calibri"/>
                <a:cs typeface="Calibri"/>
              </a:rPr>
              <a:t> </a:t>
            </a:r>
            <a:r>
              <a:rPr sz="2800" spc="-10" dirty="0">
                <a:solidFill>
                  <a:srgbClr val="FFFFFF"/>
                </a:solidFill>
                <a:latin typeface="Calibri"/>
                <a:cs typeface="Calibri"/>
              </a:rPr>
              <a:t>violations</a:t>
            </a:r>
            <a:endParaRPr sz="2800">
              <a:latin typeface="Calibri"/>
              <a:cs typeface="Calibri"/>
            </a:endParaRPr>
          </a:p>
          <a:p>
            <a:pPr marL="299085" indent="-287020">
              <a:lnSpc>
                <a:spcPct val="100000"/>
              </a:lnSpc>
              <a:spcBef>
                <a:spcPts val="994"/>
              </a:spcBef>
              <a:buFont typeface="Arial"/>
              <a:buChar char="•"/>
              <a:tabLst>
                <a:tab pos="299085" algn="l"/>
                <a:tab pos="299720" algn="l"/>
              </a:tabLst>
            </a:pPr>
            <a:r>
              <a:rPr sz="2800" spc="-30" dirty="0">
                <a:solidFill>
                  <a:srgbClr val="FFFFFF"/>
                </a:solidFill>
                <a:latin typeface="Calibri"/>
                <a:cs typeface="Calibri"/>
              </a:rPr>
              <a:t>Lying</a:t>
            </a:r>
            <a:r>
              <a:rPr sz="2800" spc="-15" dirty="0">
                <a:solidFill>
                  <a:srgbClr val="FFFFFF"/>
                </a:solidFill>
                <a:latin typeface="Calibri"/>
                <a:cs typeface="Calibri"/>
              </a:rPr>
              <a:t> </a:t>
            </a:r>
            <a:r>
              <a:rPr sz="2800" spc="-20" dirty="0">
                <a:solidFill>
                  <a:srgbClr val="FFFFFF"/>
                </a:solidFill>
                <a:latin typeface="Calibri"/>
                <a:cs typeface="Calibri"/>
              </a:rPr>
              <a:t>to</a:t>
            </a:r>
            <a:r>
              <a:rPr sz="2800" spc="-25" dirty="0">
                <a:solidFill>
                  <a:srgbClr val="FFFFFF"/>
                </a:solidFill>
                <a:latin typeface="Calibri"/>
                <a:cs typeface="Calibri"/>
              </a:rPr>
              <a:t> </a:t>
            </a:r>
            <a:r>
              <a:rPr sz="2800" spc="-10" dirty="0">
                <a:solidFill>
                  <a:srgbClr val="FFFFFF"/>
                </a:solidFill>
                <a:latin typeface="Calibri"/>
                <a:cs typeface="Calibri"/>
              </a:rPr>
              <a:t>clients</a:t>
            </a:r>
            <a:endParaRPr sz="2800">
              <a:latin typeface="Calibri"/>
              <a:cs typeface="Calibri"/>
            </a:endParaRPr>
          </a:p>
          <a:p>
            <a:pPr marL="299085" indent="-287020">
              <a:lnSpc>
                <a:spcPct val="100000"/>
              </a:lnSpc>
              <a:spcBef>
                <a:spcPts val="994"/>
              </a:spcBef>
              <a:buFont typeface="Arial"/>
              <a:buChar char="•"/>
              <a:tabLst>
                <a:tab pos="299085" algn="l"/>
                <a:tab pos="299720" algn="l"/>
              </a:tabLst>
            </a:pPr>
            <a:r>
              <a:rPr sz="2800" spc="-20" dirty="0">
                <a:solidFill>
                  <a:srgbClr val="FFFFFF"/>
                </a:solidFill>
                <a:latin typeface="Calibri"/>
                <a:cs typeface="Calibri"/>
              </a:rPr>
              <a:t>Patronizing</a:t>
            </a:r>
            <a:r>
              <a:rPr sz="2800" spc="15" dirty="0">
                <a:solidFill>
                  <a:srgbClr val="FFFFFF"/>
                </a:solidFill>
                <a:latin typeface="Calibri"/>
                <a:cs typeface="Calibri"/>
              </a:rPr>
              <a:t> </a:t>
            </a:r>
            <a:r>
              <a:rPr sz="2800" spc="-5" dirty="0">
                <a:solidFill>
                  <a:srgbClr val="FFFFFF"/>
                </a:solidFill>
                <a:latin typeface="Calibri"/>
                <a:cs typeface="Calibri"/>
              </a:rPr>
              <a:t>or</a:t>
            </a:r>
            <a:r>
              <a:rPr sz="2800" spc="-10" dirty="0">
                <a:solidFill>
                  <a:srgbClr val="FFFFFF"/>
                </a:solidFill>
                <a:latin typeface="Calibri"/>
                <a:cs typeface="Calibri"/>
              </a:rPr>
              <a:t> ridiculing</a:t>
            </a:r>
            <a:r>
              <a:rPr sz="2800" spc="30" dirty="0">
                <a:solidFill>
                  <a:srgbClr val="FFFFFF"/>
                </a:solidFill>
                <a:latin typeface="Calibri"/>
                <a:cs typeface="Calibri"/>
              </a:rPr>
              <a:t> </a:t>
            </a:r>
            <a:r>
              <a:rPr sz="2800" spc="-10" dirty="0">
                <a:solidFill>
                  <a:srgbClr val="FFFFFF"/>
                </a:solidFill>
                <a:latin typeface="Calibri"/>
                <a:cs typeface="Calibri"/>
              </a:rPr>
              <a:t>clients</a:t>
            </a:r>
            <a:endParaRPr sz="28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747776"/>
            <a:ext cx="9263380" cy="1122680"/>
          </a:xfrm>
          <a:prstGeom prst="rect">
            <a:avLst/>
          </a:prstGeom>
        </p:spPr>
        <p:txBody>
          <a:bodyPr vert="horz" wrap="square" lIns="0" tIns="12700" rIns="0" bIns="0" rtlCol="0">
            <a:spAutoFit/>
          </a:bodyPr>
          <a:lstStyle/>
          <a:p>
            <a:pPr marL="12700" marR="5080">
              <a:lnSpc>
                <a:spcPct val="100000"/>
              </a:lnSpc>
              <a:spcBef>
                <a:spcPts val="100"/>
              </a:spcBef>
              <a:tabLst>
                <a:tab pos="6828790" algn="l"/>
              </a:tabLst>
            </a:pPr>
            <a:r>
              <a:rPr sz="3600" b="0" dirty="0">
                <a:solidFill>
                  <a:schemeClr val="tx1"/>
                </a:solidFill>
                <a:latin typeface="Calibri Light"/>
                <a:cs typeface="Calibri Light"/>
              </a:rPr>
              <a:t>WHY</a:t>
            </a:r>
            <a:r>
              <a:rPr sz="3600" b="0" spc="5" dirty="0">
                <a:solidFill>
                  <a:schemeClr val="tx1"/>
                </a:solidFill>
                <a:latin typeface="Calibri Light"/>
                <a:cs typeface="Calibri Light"/>
              </a:rPr>
              <a:t> </a:t>
            </a:r>
            <a:r>
              <a:rPr sz="3600" b="0" dirty="0">
                <a:solidFill>
                  <a:schemeClr val="tx1"/>
                </a:solidFill>
                <a:latin typeface="Calibri Light"/>
                <a:cs typeface="Calibri Light"/>
              </a:rPr>
              <a:t>DO</a:t>
            </a:r>
            <a:r>
              <a:rPr sz="3600" b="0" spc="5" dirty="0">
                <a:solidFill>
                  <a:schemeClr val="tx1"/>
                </a:solidFill>
                <a:latin typeface="Calibri Light"/>
                <a:cs typeface="Calibri Light"/>
              </a:rPr>
              <a:t> </a:t>
            </a:r>
            <a:r>
              <a:rPr sz="3600" b="0" spc="-15" dirty="0">
                <a:solidFill>
                  <a:schemeClr val="tx1"/>
                </a:solidFill>
                <a:latin typeface="Calibri Light"/>
                <a:cs typeface="Calibri Light"/>
              </a:rPr>
              <a:t>PEOPLE</a:t>
            </a:r>
            <a:r>
              <a:rPr sz="3600" b="0" spc="-5" dirty="0">
                <a:solidFill>
                  <a:schemeClr val="tx1"/>
                </a:solidFill>
                <a:latin typeface="Calibri Light"/>
                <a:cs typeface="Calibri Light"/>
              </a:rPr>
              <a:t> GET</a:t>
            </a:r>
            <a:r>
              <a:rPr sz="3600" b="0" dirty="0">
                <a:solidFill>
                  <a:schemeClr val="tx1"/>
                </a:solidFill>
                <a:latin typeface="Calibri Light"/>
                <a:cs typeface="Calibri Light"/>
              </a:rPr>
              <a:t> </a:t>
            </a:r>
            <a:r>
              <a:rPr sz="3600" b="0" spc="-60" dirty="0">
                <a:solidFill>
                  <a:schemeClr val="tx1"/>
                </a:solidFill>
                <a:latin typeface="Calibri Light"/>
                <a:cs typeface="Calibri Light"/>
              </a:rPr>
              <a:t>TO</a:t>
            </a:r>
            <a:r>
              <a:rPr sz="3600" b="0" dirty="0">
                <a:solidFill>
                  <a:schemeClr val="tx1"/>
                </a:solidFill>
                <a:latin typeface="Calibri Light"/>
                <a:cs typeface="Calibri Light"/>
              </a:rPr>
              <a:t> </a:t>
            </a:r>
            <a:r>
              <a:rPr sz="3600" b="0" spc="-5" dirty="0">
                <a:solidFill>
                  <a:schemeClr val="tx1"/>
                </a:solidFill>
                <a:latin typeface="Calibri Light"/>
                <a:cs typeface="Calibri Light"/>
              </a:rPr>
              <a:t>THE</a:t>
            </a:r>
            <a:r>
              <a:rPr sz="3600" b="0" dirty="0">
                <a:solidFill>
                  <a:schemeClr val="tx1"/>
                </a:solidFill>
                <a:latin typeface="Calibri Light"/>
                <a:cs typeface="Calibri Light"/>
              </a:rPr>
              <a:t> </a:t>
            </a:r>
            <a:r>
              <a:rPr sz="3600" b="0" spc="-5" dirty="0">
                <a:solidFill>
                  <a:schemeClr val="tx1"/>
                </a:solidFill>
                <a:latin typeface="Calibri Light"/>
                <a:cs typeface="Calibri Light"/>
              </a:rPr>
              <a:t>POINT	</a:t>
            </a:r>
            <a:r>
              <a:rPr sz="3600" b="0" dirty="0">
                <a:solidFill>
                  <a:schemeClr val="tx1"/>
                </a:solidFill>
                <a:latin typeface="Calibri Light"/>
                <a:cs typeface="Calibri Light"/>
              </a:rPr>
              <a:t>WHERE</a:t>
            </a:r>
            <a:r>
              <a:rPr sz="3600" b="0" spc="-90" dirty="0">
                <a:solidFill>
                  <a:schemeClr val="tx1"/>
                </a:solidFill>
                <a:latin typeface="Calibri Light"/>
                <a:cs typeface="Calibri Light"/>
              </a:rPr>
              <a:t> </a:t>
            </a:r>
            <a:r>
              <a:rPr sz="3600" b="0" spc="-5" dirty="0">
                <a:solidFill>
                  <a:schemeClr val="tx1"/>
                </a:solidFill>
                <a:latin typeface="Calibri Light"/>
                <a:cs typeface="Calibri Light"/>
              </a:rPr>
              <a:t>THEY </a:t>
            </a:r>
            <a:r>
              <a:rPr sz="3600" b="0" spc="-800" dirty="0">
                <a:solidFill>
                  <a:schemeClr val="tx1"/>
                </a:solidFill>
                <a:latin typeface="Calibri Light"/>
                <a:cs typeface="Calibri Light"/>
              </a:rPr>
              <a:t> </a:t>
            </a:r>
            <a:r>
              <a:rPr sz="3600" b="0" spc="-25" dirty="0">
                <a:solidFill>
                  <a:schemeClr val="tx1"/>
                </a:solidFill>
                <a:latin typeface="Calibri Light"/>
                <a:cs typeface="Calibri Light"/>
              </a:rPr>
              <a:t>LOSE</a:t>
            </a:r>
            <a:r>
              <a:rPr sz="3600" b="0" spc="-10" dirty="0">
                <a:solidFill>
                  <a:schemeClr val="tx1"/>
                </a:solidFill>
                <a:latin typeface="Calibri Light"/>
                <a:cs typeface="Calibri Light"/>
              </a:rPr>
              <a:t> </a:t>
            </a:r>
            <a:r>
              <a:rPr sz="3600" b="0" spc="-15" dirty="0">
                <a:solidFill>
                  <a:schemeClr val="tx1"/>
                </a:solidFill>
                <a:latin typeface="Calibri Light"/>
                <a:cs typeface="Calibri Light"/>
              </a:rPr>
              <a:t>CONTROL?</a:t>
            </a:r>
            <a:endParaRPr sz="3600" dirty="0">
              <a:solidFill>
                <a:schemeClr val="tx1"/>
              </a:solidFill>
              <a:latin typeface="Calibri Light"/>
              <a:cs typeface="Calibri Light"/>
            </a:endParaRPr>
          </a:p>
        </p:txBody>
      </p:sp>
      <p:sp>
        <p:nvSpPr>
          <p:cNvPr id="3" name="object 3"/>
          <p:cNvSpPr txBox="1"/>
          <p:nvPr/>
        </p:nvSpPr>
        <p:spPr>
          <a:xfrm>
            <a:off x="764540" y="2109089"/>
            <a:ext cx="4647565" cy="3414395"/>
          </a:xfrm>
          <a:prstGeom prst="rect">
            <a:avLst/>
          </a:prstGeom>
        </p:spPr>
        <p:txBody>
          <a:bodyPr vert="horz" wrap="square" lIns="0" tIns="93345" rIns="0" bIns="0" rtlCol="0">
            <a:spAutoFit/>
          </a:bodyPr>
          <a:lstStyle/>
          <a:p>
            <a:pPr marL="299085" indent="-287020">
              <a:lnSpc>
                <a:spcPct val="100000"/>
              </a:lnSpc>
              <a:spcBef>
                <a:spcPts val="735"/>
              </a:spcBef>
              <a:buFont typeface="Arial"/>
              <a:buChar char="•"/>
              <a:tabLst>
                <a:tab pos="299720" algn="l"/>
              </a:tabLst>
            </a:pPr>
            <a:r>
              <a:rPr sz="3000" dirty="0">
                <a:solidFill>
                  <a:srgbClr val="FFFFFF"/>
                </a:solidFill>
                <a:latin typeface="Calibri"/>
                <a:cs typeface="Calibri"/>
              </a:rPr>
              <a:t>Ignoring</a:t>
            </a:r>
            <a:r>
              <a:rPr sz="3000" spc="-35" dirty="0">
                <a:solidFill>
                  <a:srgbClr val="FFFFFF"/>
                </a:solidFill>
                <a:latin typeface="Calibri"/>
                <a:cs typeface="Calibri"/>
              </a:rPr>
              <a:t> </a:t>
            </a:r>
            <a:r>
              <a:rPr sz="3000" spc="-5" dirty="0">
                <a:solidFill>
                  <a:srgbClr val="FFFFFF"/>
                </a:solidFill>
                <a:latin typeface="Calibri"/>
                <a:cs typeface="Calibri"/>
              </a:rPr>
              <a:t>clients</a:t>
            </a:r>
            <a:endParaRPr sz="3000">
              <a:latin typeface="Calibri"/>
              <a:cs typeface="Calibri"/>
            </a:endParaRPr>
          </a:p>
          <a:p>
            <a:pPr marL="299085" indent="-287020">
              <a:lnSpc>
                <a:spcPts val="3420"/>
              </a:lnSpc>
              <a:spcBef>
                <a:spcPts val="640"/>
              </a:spcBef>
              <a:buFont typeface="Arial"/>
              <a:buChar char="•"/>
              <a:tabLst>
                <a:tab pos="299720" algn="l"/>
              </a:tabLst>
            </a:pPr>
            <a:r>
              <a:rPr sz="3000" spc="-5" dirty="0">
                <a:solidFill>
                  <a:srgbClr val="FFFFFF"/>
                </a:solidFill>
                <a:latin typeface="Calibri"/>
                <a:cs typeface="Calibri"/>
              </a:rPr>
              <a:t>Unresponsiveness</a:t>
            </a:r>
            <a:r>
              <a:rPr sz="3000" spc="-15" dirty="0">
                <a:solidFill>
                  <a:srgbClr val="FFFFFF"/>
                </a:solidFill>
                <a:latin typeface="Calibri"/>
                <a:cs typeface="Calibri"/>
              </a:rPr>
              <a:t> </a:t>
            </a:r>
            <a:r>
              <a:rPr sz="3000" spc="-10" dirty="0">
                <a:solidFill>
                  <a:srgbClr val="FFFFFF"/>
                </a:solidFill>
                <a:latin typeface="Calibri"/>
                <a:cs typeface="Calibri"/>
              </a:rPr>
              <a:t>to</a:t>
            </a:r>
            <a:r>
              <a:rPr sz="3000" spc="-40" dirty="0">
                <a:solidFill>
                  <a:srgbClr val="FFFFFF"/>
                </a:solidFill>
                <a:latin typeface="Calibri"/>
                <a:cs typeface="Calibri"/>
              </a:rPr>
              <a:t> </a:t>
            </a:r>
            <a:r>
              <a:rPr sz="3000" dirty="0">
                <a:solidFill>
                  <a:srgbClr val="FFFFFF"/>
                </a:solidFill>
                <a:latin typeface="Calibri"/>
                <a:cs typeface="Calibri"/>
              </a:rPr>
              <a:t>the</a:t>
            </a:r>
            <a:endParaRPr sz="3000">
              <a:latin typeface="Calibri"/>
              <a:cs typeface="Calibri"/>
            </a:endParaRPr>
          </a:p>
          <a:p>
            <a:pPr marL="299085">
              <a:lnSpc>
                <a:spcPts val="3420"/>
              </a:lnSpc>
            </a:pPr>
            <a:r>
              <a:rPr sz="3000" spc="-15" dirty="0">
                <a:solidFill>
                  <a:srgbClr val="FFFFFF"/>
                </a:solidFill>
                <a:latin typeface="Calibri"/>
                <a:cs typeface="Calibri"/>
              </a:rPr>
              <a:t>client’s</a:t>
            </a:r>
            <a:r>
              <a:rPr sz="3000" spc="-45" dirty="0">
                <a:solidFill>
                  <a:srgbClr val="FFFFFF"/>
                </a:solidFill>
                <a:latin typeface="Calibri"/>
                <a:cs typeface="Calibri"/>
              </a:rPr>
              <a:t> </a:t>
            </a:r>
            <a:r>
              <a:rPr sz="3000" spc="-5" dirty="0">
                <a:solidFill>
                  <a:srgbClr val="FFFFFF"/>
                </a:solidFill>
                <a:latin typeface="Calibri"/>
                <a:cs typeface="Calibri"/>
              </a:rPr>
              <a:t>needs</a:t>
            </a:r>
            <a:endParaRPr sz="3000">
              <a:latin typeface="Calibri"/>
              <a:cs typeface="Calibri"/>
            </a:endParaRPr>
          </a:p>
          <a:p>
            <a:pPr marL="299085" marR="5080" indent="-287020">
              <a:lnSpc>
                <a:spcPts val="3240"/>
              </a:lnSpc>
              <a:spcBef>
                <a:spcPts val="1055"/>
              </a:spcBef>
              <a:buFont typeface="Arial"/>
              <a:buChar char="•"/>
              <a:tabLst>
                <a:tab pos="299720" algn="l"/>
              </a:tabLst>
            </a:pPr>
            <a:r>
              <a:rPr sz="3000" spc="-10" dirty="0">
                <a:solidFill>
                  <a:srgbClr val="FFFFFF"/>
                </a:solidFill>
                <a:latin typeface="Calibri"/>
                <a:cs typeface="Calibri"/>
              </a:rPr>
              <a:t>Threatening, </a:t>
            </a:r>
            <a:r>
              <a:rPr sz="3000" spc="-5" dirty="0">
                <a:solidFill>
                  <a:srgbClr val="FFFFFF"/>
                </a:solidFill>
                <a:latin typeface="Calibri"/>
                <a:cs typeface="Calibri"/>
              </a:rPr>
              <a:t>intimidating or </a:t>
            </a:r>
            <a:r>
              <a:rPr sz="3000" spc="-665" dirty="0">
                <a:solidFill>
                  <a:srgbClr val="FFFFFF"/>
                </a:solidFill>
                <a:latin typeface="Calibri"/>
                <a:cs typeface="Calibri"/>
              </a:rPr>
              <a:t> </a:t>
            </a:r>
            <a:r>
              <a:rPr sz="3000" spc="-5" dirty="0">
                <a:solidFill>
                  <a:srgbClr val="FFFFFF"/>
                </a:solidFill>
                <a:latin typeface="Calibri"/>
                <a:cs typeface="Calibri"/>
              </a:rPr>
              <a:t>accusing</a:t>
            </a:r>
            <a:r>
              <a:rPr sz="3000" spc="-25" dirty="0">
                <a:solidFill>
                  <a:srgbClr val="FFFFFF"/>
                </a:solidFill>
                <a:latin typeface="Calibri"/>
                <a:cs typeface="Calibri"/>
              </a:rPr>
              <a:t> </a:t>
            </a:r>
            <a:r>
              <a:rPr sz="3000" spc="-5" dirty="0">
                <a:solidFill>
                  <a:srgbClr val="FFFFFF"/>
                </a:solidFill>
                <a:latin typeface="Calibri"/>
                <a:cs typeface="Calibri"/>
              </a:rPr>
              <a:t>clients</a:t>
            </a:r>
            <a:endParaRPr sz="3000">
              <a:latin typeface="Calibri"/>
              <a:cs typeface="Calibri"/>
            </a:endParaRPr>
          </a:p>
          <a:p>
            <a:pPr marL="299085" marR="1477645" indent="-287020">
              <a:lnSpc>
                <a:spcPts val="3240"/>
              </a:lnSpc>
              <a:spcBef>
                <a:spcPts val="1000"/>
              </a:spcBef>
              <a:buFont typeface="Arial"/>
              <a:buChar char="•"/>
              <a:tabLst>
                <a:tab pos="299720" algn="l"/>
              </a:tabLst>
            </a:pPr>
            <a:r>
              <a:rPr sz="3000" spc="-5" dirty="0">
                <a:solidFill>
                  <a:srgbClr val="FFFFFF"/>
                </a:solidFill>
                <a:latin typeface="Calibri"/>
                <a:cs typeface="Calibri"/>
              </a:rPr>
              <a:t>Time-outs</a:t>
            </a:r>
            <a:r>
              <a:rPr sz="3000" spc="-90" dirty="0">
                <a:solidFill>
                  <a:srgbClr val="FFFFFF"/>
                </a:solidFill>
                <a:latin typeface="Calibri"/>
                <a:cs typeface="Calibri"/>
              </a:rPr>
              <a:t> </a:t>
            </a:r>
            <a:r>
              <a:rPr sz="3000" dirty="0">
                <a:solidFill>
                  <a:srgbClr val="FFFFFF"/>
                </a:solidFill>
                <a:latin typeface="Calibri"/>
                <a:cs typeface="Calibri"/>
              </a:rPr>
              <a:t>without </a:t>
            </a:r>
            <a:r>
              <a:rPr sz="3000" spc="-665" dirty="0">
                <a:solidFill>
                  <a:srgbClr val="FFFFFF"/>
                </a:solidFill>
                <a:latin typeface="Calibri"/>
                <a:cs typeface="Calibri"/>
              </a:rPr>
              <a:t> </a:t>
            </a:r>
            <a:r>
              <a:rPr sz="3000" spc="-10" dirty="0">
                <a:solidFill>
                  <a:srgbClr val="FFFFFF"/>
                </a:solidFill>
                <a:latin typeface="Calibri"/>
                <a:cs typeface="Calibri"/>
              </a:rPr>
              <a:t>explanation</a:t>
            </a:r>
            <a:endParaRPr sz="3000">
              <a:latin typeface="Calibri"/>
              <a:cs typeface="Calibri"/>
            </a:endParaRPr>
          </a:p>
        </p:txBody>
      </p:sp>
      <p:sp>
        <p:nvSpPr>
          <p:cNvPr id="4" name="object 4"/>
          <p:cNvSpPr txBox="1"/>
          <p:nvPr/>
        </p:nvSpPr>
        <p:spPr>
          <a:xfrm>
            <a:off x="5739510" y="2190115"/>
            <a:ext cx="4973320" cy="2795270"/>
          </a:xfrm>
          <a:prstGeom prst="rect">
            <a:avLst/>
          </a:prstGeom>
        </p:spPr>
        <p:txBody>
          <a:bodyPr vert="horz" wrap="square" lIns="0" tIns="64135" rIns="0" bIns="0" rtlCol="0">
            <a:spAutoFit/>
          </a:bodyPr>
          <a:lstStyle/>
          <a:p>
            <a:pPr marL="299085" marR="529590" indent="-287020">
              <a:lnSpc>
                <a:spcPts val="3240"/>
              </a:lnSpc>
              <a:spcBef>
                <a:spcPts val="505"/>
              </a:spcBef>
              <a:buFont typeface="Arial"/>
              <a:buChar char="•"/>
              <a:tabLst>
                <a:tab pos="299720" algn="l"/>
              </a:tabLst>
            </a:pPr>
            <a:r>
              <a:rPr sz="3000" spc="-15" dirty="0">
                <a:solidFill>
                  <a:srgbClr val="FFFFFF"/>
                </a:solidFill>
                <a:latin typeface="Calibri"/>
                <a:cs typeface="Calibri"/>
              </a:rPr>
              <a:t>Excessive </a:t>
            </a:r>
            <a:r>
              <a:rPr sz="3000" spc="-5" dirty="0">
                <a:solidFill>
                  <a:srgbClr val="FFFFFF"/>
                </a:solidFill>
                <a:latin typeface="Calibri"/>
                <a:cs typeface="Calibri"/>
              </a:rPr>
              <a:t>or unnecessary </a:t>
            </a:r>
            <a:r>
              <a:rPr sz="3000" dirty="0">
                <a:solidFill>
                  <a:srgbClr val="FFFFFF"/>
                </a:solidFill>
                <a:latin typeface="Calibri"/>
                <a:cs typeface="Calibri"/>
              </a:rPr>
              <a:t> </a:t>
            </a:r>
            <a:r>
              <a:rPr sz="3000" spc="-20" dirty="0">
                <a:solidFill>
                  <a:srgbClr val="FFFFFF"/>
                </a:solidFill>
                <a:latin typeface="Calibri"/>
                <a:cs typeface="Calibri"/>
              </a:rPr>
              <a:t>restrains</a:t>
            </a:r>
            <a:r>
              <a:rPr sz="3000" spc="-35" dirty="0">
                <a:solidFill>
                  <a:srgbClr val="FFFFFF"/>
                </a:solidFill>
                <a:latin typeface="Calibri"/>
                <a:cs typeface="Calibri"/>
              </a:rPr>
              <a:t> </a:t>
            </a:r>
            <a:r>
              <a:rPr sz="3000" spc="-10" dirty="0">
                <a:solidFill>
                  <a:srgbClr val="FFFFFF"/>
                </a:solidFill>
                <a:latin typeface="Calibri"/>
                <a:cs typeface="Calibri"/>
              </a:rPr>
              <a:t>and/or</a:t>
            </a:r>
            <a:r>
              <a:rPr sz="3000" spc="-30" dirty="0">
                <a:solidFill>
                  <a:srgbClr val="FFFFFF"/>
                </a:solidFill>
                <a:latin typeface="Calibri"/>
                <a:cs typeface="Calibri"/>
              </a:rPr>
              <a:t> </a:t>
            </a:r>
            <a:r>
              <a:rPr sz="3000" spc="-5" dirty="0">
                <a:solidFill>
                  <a:srgbClr val="FFFFFF"/>
                </a:solidFill>
                <a:latin typeface="Calibri"/>
                <a:cs typeface="Calibri"/>
              </a:rPr>
              <a:t>seclusions</a:t>
            </a:r>
            <a:endParaRPr sz="3000">
              <a:latin typeface="Calibri"/>
              <a:cs typeface="Calibri"/>
            </a:endParaRPr>
          </a:p>
          <a:p>
            <a:pPr marL="299085" indent="-287020">
              <a:lnSpc>
                <a:spcPct val="100000"/>
              </a:lnSpc>
              <a:spcBef>
                <a:spcPts val="590"/>
              </a:spcBef>
              <a:buFont typeface="Arial"/>
              <a:buChar char="•"/>
              <a:tabLst>
                <a:tab pos="299720" algn="l"/>
              </a:tabLst>
            </a:pPr>
            <a:r>
              <a:rPr sz="3000" spc="-5" dirty="0">
                <a:solidFill>
                  <a:srgbClr val="FFFFFF"/>
                </a:solidFill>
                <a:latin typeface="Calibri"/>
                <a:cs typeface="Calibri"/>
              </a:rPr>
              <a:t>The</a:t>
            </a:r>
            <a:r>
              <a:rPr sz="3000" spc="-25" dirty="0">
                <a:solidFill>
                  <a:srgbClr val="FFFFFF"/>
                </a:solidFill>
                <a:latin typeface="Calibri"/>
                <a:cs typeface="Calibri"/>
              </a:rPr>
              <a:t> </a:t>
            </a:r>
            <a:r>
              <a:rPr sz="3000" spc="-15" dirty="0">
                <a:solidFill>
                  <a:srgbClr val="FFFFFF"/>
                </a:solidFill>
                <a:latin typeface="Calibri"/>
                <a:cs typeface="Calibri"/>
              </a:rPr>
              <a:t>threat</a:t>
            </a:r>
            <a:r>
              <a:rPr sz="3000" spc="-20" dirty="0">
                <a:solidFill>
                  <a:srgbClr val="FFFFFF"/>
                </a:solidFill>
                <a:latin typeface="Calibri"/>
                <a:cs typeface="Calibri"/>
              </a:rPr>
              <a:t> </a:t>
            </a:r>
            <a:r>
              <a:rPr sz="3000" spc="-5" dirty="0">
                <a:solidFill>
                  <a:srgbClr val="FFFFFF"/>
                </a:solidFill>
                <a:latin typeface="Calibri"/>
                <a:cs typeface="Calibri"/>
              </a:rPr>
              <a:t>or</a:t>
            </a:r>
            <a:r>
              <a:rPr sz="3000" spc="-10" dirty="0">
                <a:solidFill>
                  <a:srgbClr val="FFFFFF"/>
                </a:solidFill>
                <a:latin typeface="Calibri"/>
                <a:cs typeface="Calibri"/>
              </a:rPr>
              <a:t> </a:t>
            </a:r>
            <a:r>
              <a:rPr sz="3000" dirty="0">
                <a:solidFill>
                  <a:srgbClr val="FFFFFF"/>
                </a:solidFill>
                <a:latin typeface="Calibri"/>
                <a:cs typeface="Calibri"/>
              </a:rPr>
              <a:t>loss</a:t>
            </a:r>
            <a:r>
              <a:rPr sz="3000" spc="-5" dirty="0">
                <a:solidFill>
                  <a:srgbClr val="FFFFFF"/>
                </a:solidFill>
                <a:latin typeface="Calibri"/>
                <a:cs typeface="Calibri"/>
              </a:rPr>
              <a:t> of</a:t>
            </a:r>
            <a:r>
              <a:rPr sz="3000" spc="-10" dirty="0">
                <a:solidFill>
                  <a:srgbClr val="FFFFFF"/>
                </a:solidFill>
                <a:latin typeface="Calibri"/>
                <a:cs typeface="Calibri"/>
              </a:rPr>
              <a:t> privileges</a:t>
            </a:r>
            <a:endParaRPr sz="3000">
              <a:latin typeface="Calibri"/>
              <a:cs typeface="Calibri"/>
            </a:endParaRPr>
          </a:p>
          <a:p>
            <a:pPr marL="299085" marR="387350" indent="-287020">
              <a:lnSpc>
                <a:spcPct val="90000"/>
              </a:lnSpc>
              <a:spcBef>
                <a:spcPts val="1010"/>
              </a:spcBef>
              <a:buFont typeface="Arial"/>
              <a:buChar char="•"/>
              <a:tabLst>
                <a:tab pos="299720" algn="l"/>
              </a:tabLst>
            </a:pPr>
            <a:r>
              <a:rPr sz="3000" spc="-5" dirty="0">
                <a:solidFill>
                  <a:srgbClr val="FFFFFF"/>
                </a:solidFill>
                <a:latin typeface="Calibri"/>
                <a:cs typeface="Calibri"/>
              </a:rPr>
              <a:t>Violations or </a:t>
            </a:r>
            <a:r>
              <a:rPr sz="3000" spc="-10" dirty="0">
                <a:solidFill>
                  <a:srgbClr val="FFFFFF"/>
                </a:solidFill>
                <a:latin typeface="Calibri"/>
                <a:cs typeface="Calibri"/>
              </a:rPr>
              <a:t>limitations </a:t>
            </a:r>
            <a:r>
              <a:rPr sz="3000" spc="-5" dirty="0">
                <a:solidFill>
                  <a:srgbClr val="FFFFFF"/>
                </a:solidFill>
                <a:latin typeface="Calibri"/>
                <a:cs typeface="Calibri"/>
              </a:rPr>
              <a:t>of </a:t>
            </a:r>
            <a:r>
              <a:rPr sz="3000" dirty="0">
                <a:solidFill>
                  <a:srgbClr val="FFFFFF"/>
                </a:solidFill>
                <a:latin typeface="Calibri"/>
                <a:cs typeface="Calibri"/>
              </a:rPr>
              <a:t> </a:t>
            </a:r>
            <a:r>
              <a:rPr sz="3000" spc="-10" dirty="0">
                <a:solidFill>
                  <a:srgbClr val="FFFFFF"/>
                </a:solidFill>
                <a:latin typeface="Calibri"/>
                <a:cs typeface="Calibri"/>
              </a:rPr>
              <a:t>rights </a:t>
            </a:r>
            <a:r>
              <a:rPr sz="3000" spc="-5" dirty="0">
                <a:solidFill>
                  <a:srgbClr val="FFFFFF"/>
                </a:solidFill>
                <a:latin typeface="Calibri"/>
                <a:cs typeface="Calibri"/>
              </a:rPr>
              <a:t>Mishandling </a:t>
            </a:r>
            <a:r>
              <a:rPr sz="3000" spc="-15" dirty="0">
                <a:solidFill>
                  <a:srgbClr val="FFFFFF"/>
                </a:solidFill>
                <a:latin typeface="Calibri"/>
                <a:cs typeface="Calibri"/>
              </a:rPr>
              <a:t>personal </a:t>
            </a:r>
            <a:r>
              <a:rPr sz="3000" spc="-665" dirty="0">
                <a:solidFill>
                  <a:srgbClr val="FFFFFF"/>
                </a:solidFill>
                <a:latin typeface="Calibri"/>
                <a:cs typeface="Calibri"/>
              </a:rPr>
              <a:t> </a:t>
            </a:r>
            <a:r>
              <a:rPr sz="3000" spc="-5" dirty="0">
                <a:solidFill>
                  <a:srgbClr val="FFFFFF"/>
                </a:solidFill>
                <a:latin typeface="Calibri"/>
                <a:cs typeface="Calibri"/>
              </a:rPr>
              <a:t>belongings</a:t>
            </a:r>
            <a:endParaRPr sz="30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991743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THERE</a:t>
            </a:r>
            <a:r>
              <a:rPr sz="3600" b="0" spc="-25" dirty="0">
                <a:latin typeface="Calibri Light"/>
                <a:cs typeface="Calibri Light"/>
              </a:rPr>
              <a:t> </a:t>
            </a:r>
            <a:r>
              <a:rPr sz="3600" b="0" spc="-5" dirty="0">
                <a:latin typeface="Calibri Light"/>
                <a:cs typeface="Calibri Light"/>
              </a:rPr>
              <a:t>ARE </a:t>
            </a:r>
            <a:r>
              <a:rPr sz="3600" b="0" spc="-75" dirty="0">
                <a:latin typeface="Calibri Light"/>
                <a:cs typeface="Calibri Light"/>
              </a:rPr>
              <a:t>ONLY</a:t>
            </a:r>
            <a:r>
              <a:rPr sz="3600" b="0" spc="-5" dirty="0">
                <a:latin typeface="Calibri Light"/>
                <a:cs typeface="Calibri Light"/>
              </a:rPr>
              <a:t> </a:t>
            </a:r>
            <a:r>
              <a:rPr sz="3600" b="0" spc="-20" dirty="0">
                <a:latin typeface="Calibri Light"/>
                <a:cs typeface="Calibri Light"/>
              </a:rPr>
              <a:t>TWO</a:t>
            </a:r>
            <a:r>
              <a:rPr sz="3600" b="0" spc="-5" dirty="0">
                <a:latin typeface="Calibri Light"/>
                <a:cs typeface="Calibri Light"/>
              </a:rPr>
              <a:t> </a:t>
            </a:r>
            <a:r>
              <a:rPr sz="3600" b="0" spc="-35" dirty="0">
                <a:latin typeface="Calibri Light"/>
                <a:cs typeface="Calibri Light"/>
              </a:rPr>
              <a:t>FUNDAMENTAL</a:t>
            </a:r>
            <a:r>
              <a:rPr sz="3600" b="0" spc="-5" dirty="0">
                <a:latin typeface="Calibri Light"/>
                <a:cs typeface="Calibri Light"/>
              </a:rPr>
              <a:t> </a:t>
            </a:r>
            <a:r>
              <a:rPr sz="3600" b="0" spc="-10" dirty="0">
                <a:latin typeface="Calibri Light"/>
                <a:cs typeface="Calibri Light"/>
              </a:rPr>
              <a:t>REASONS</a:t>
            </a:r>
            <a:r>
              <a:rPr sz="3600" b="0" spc="-30" dirty="0">
                <a:latin typeface="Calibri Light"/>
                <a:cs typeface="Calibri Light"/>
              </a:rPr>
              <a:t> </a:t>
            </a:r>
            <a:r>
              <a:rPr sz="3600" b="0" dirty="0">
                <a:latin typeface="Calibri Light"/>
                <a:cs typeface="Calibri Light"/>
              </a:rPr>
              <a:t>WHY</a:t>
            </a:r>
            <a:endParaRPr sz="3600">
              <a:latin typeface="Calibri Light"/>
              <a:cs typeface="Calibri Light"/>
            </a:endParaRPr>
          </a:p>
        </p:txBody>
      </p:sp>
      <p:sp>
        <p:nvSpPr>
          <p:cNvPr id="3" name="object 3"/>
          <p:cNvSpPr txBox="1"/>
          <p:nvPr/>
        </p:nvSpPr>
        <p:spPr>
          <a:xfrm>
            <a:off x="764540" y="2174875"/>
            <a:ext cx="5331460" cy="3447096"/>
          </a:xfrm>
          <a:prstGeom prst="rect">
            <a:avLst/>
          </a:prstGeom>
        </p:spPr>
        <p:txBody>
          <a:bodyPr vert="horz" wrap="square" lIns="0" tIns="58419" rIns="0" bIns="0" rtlCol="0">
            <a:spAutoFit/>
          </a:bodyPr>
          <a:lstStyle/>
          <a:p>
            <a:pPr marL="299085" marR="42545" indent="-287020">
              <a:lnSpc>
                <a:spcPct val="90000"/>
              </a:lnSpc>
              <a:spcBef>
                <a:spcPts val="459"/>
              </a:spcBef>
              <a:buFont typeface="Arial"/>
              <a:buChar char="•"/>
              <a:tabLst>
                <a:tab pos="299720" algn="l"/>
                <a:tab pos="3147695" algn="l"/>
                <a:tab pos="3641725" algn="l"/>
              </a:tabLst>
            </a:pPr>
            <a:r>
              <a:rPr sz="3000" spc="-5" dirty="0">
                <a:solidFill>
                  <a:srgbClr val="FFFFFF"/>
                </a:solidFill>
                <a:latin typeface="Calibri"/>
                <a:cs typeface="Calibri"/>
              </a:rPr>
              <a:t>Communication</a:t>
            </a:r>
            <a:endParaRPr lang="en-US" sz="3000" spc="-5" dirty="0">
              <a:solidFill>
                <a:srgbClr val="FFFFFF"/>
              </a:solidFill>
              <a:latin typeface="Calibri"/>
              <a:cs typeface="Calibri"/>
            </a:endParaRPr>
          </a:p>
          <a:p>
            <a:pPr marL="12065" marR="42545">
              <a:lnSpc>
                <a:spcPct val="90000"/>
              </a:lnSpc>
              <a:spcBef>
                <a:spcPts val="459"/>
              </a:spcBef>
              <a:tabLst>
                <a:tab pos="299720" algn="l"/>
                <a:tab pos="3147695" algn="l"/>
                <a:tab pos="3641725" algn="l"/>
              </a:tabLst>
            </a:pPr>
            <a:r>
              <a:rPr sz="3000" spc="-15" dirty="0">
                <a:solidFill>
                  <a:srgbClr val="FFFFFF"/>
                </a:solidFill>
                <a:latin typeface="Calibri"/>
                <a:cs typeface="Calibri"/>
              </a:rPr>
              <a:t>They </a:t>
            </a:r>
            <a:r>
              <a:rPr sz="3000" spc="-5" dirty="0">
                <a:solidFill>
                  <a:srgbClr val="FFFFFF"/>
                </a:solidFill>
                <a:latin typeface="Calibri"/>
                <a:cs typeface="Calibri"/>
              </a:rPr>
              <a:t>don't </a:t>
            </a:r>
            <a:r>
              <a:rPr sz="3000" spc="-20" dirty="0">
                <a:solidFill>
                  <a:srgbClr val="FFFFFF"/>
                </a:solidFill>
                <a:latin typeface="Calibri"/>
                <a:cs typeface="Calibri"/>
              </a:rPr>
              <a:t>have </a:t>
            </a:r>
            <a:r>
              <a:rPr sz="3000" dirty="0">
                <a:solidFill>
                  <a:srgbClr val="FFFFFF"/>
                </a:solidFill>
                <a:latin typeface="Calibri"/>
                <a:cs typeface="Calibri"/>
              </a:rPr>
              <a:t>the </a:t>
            </a:r>
            <a:r>
              <a:rPr sz="3000" spc="-5" dirty="0">
                <a:solidFill>
                  <a:srgbClr val="FFFFFF"/>
                </a:solidFill>
                <a:latin typeface="Calibri"/>
                <a:cs typeface="Calibri"/>
              </a:rPr>
              <a:t>ability </a:t>
            </a:r>
            <a:r>
              <a:rPr sz="3000" spc="-15" dirty="0">
                <a:solidFill>
                  <a:srgbClr val="FFFFFF"/>
                </a:solidFill>
                <a:latin typeface="Calibri"/>
                <a:cs typeface="Calibri"/>
              </a:rPr>
              <a:t>to communicate, </a:t>
            </a:r>
            <a:r>
              <a:rPr sz="3000" spc="-665" dirty="0">
                <a:solidFill>
                  <a:srgbClr val="FFFFFF"/>
                </a:solidFill>
                <a:latin typeface="Calibri"/>
                <a:cs typeface="Calibri"/>
              </a:rPr>
              <a:t> </a:t>
            </a:r>
            <a:r>
              <a:rPr sz="3000" spc="-5" dirty="0">
                <a:solidFill>
                  <a:srgbClr val="FFFFFF"/>
                </a:solidFill>
                <a:latin typeface="Calibri"/>
                <a:cs typeface="Calibri"/>
              </a:rPr>
              <a:t>or</a:t>
            </a:r>
            <a:r>
              <a:rPr sz="3000" spc="10" dirty="0">
                <a:solidFill>
                  <a:srgbClr val="FFFFFF"/>
                </a:solidFill>
                <a:latin typeface="Calibri"/>
                <a:cs typeface="Calibri"/>
              </a:rPr>
              <a:t> </a:t>
            </a:r>
            <a:r>
              <a:rPr sz="3000" spc="-10" dirty="0">
                <a:solidFill>
                  <a:srgbClr val="FFFFFF"/>
                </a:solidFill>
                <a:latin typeface="Calibri"/>
                <a:cs typeface="Calibri"/>
              </a:rPr>
              <a:t>coping</a:t>
            </a:r>
            <a:r>
              <a:rPr sz="3000" spc="5" dirty="0">
                <a:solidFill>
                  <a:srgbClr val="FFFFFF"/>
                </a:solidFill>
                <a:latin typeface="Calibri"/>
                <a:cs typeface="Calibri"/>
              </a:rPr>
              <a:t> </a:t>
            </a:r>
            <a:r>
              <a:rPr sz="3000" spc="-5" dirty="0">
                <a:solidFill>
                  <a:srgbClr val="FFFFFF"/>
                </a:solidFill>
                <a:latin typeface="Calibri"/>
                <a:cs typeface="Calibri"/>
              </a:rPr>
              <a:t>skills</a:t>
            </a:r>
            <a:r>
              <a:rPr sz="3000" spc="15" dirty="0">
                <a:solidFill>
                  <a:srgbClr val="FFFFFF"/>
                </a:solidFill>
                <a:latin typeface="Calibri"/>
                <a:cs typeface="Calibri"/>
              </a:rPr>
              <a:t> </a:t>
            </a:r>
            <a:r>
              <a:rPr sz="3000" spc="-10" dirty="0">
                <a:solidFill>
                  <a:srgbClr val="FFFFFF"/>
                </a:solidFill>
                <a:latin typeface="Calibri"/>
                <a:cs typeface="Calibri"/>
              </a:rPr>
              <a:t>to</a:t>
            </a:r>
            <a:r>
              <a:rPr lang="en-US" sz="3000" spc="-10" dirty="0">
                <a:solidFill>
                  <a:srgbClr val="FFFFFF"/>
                </a:solidFill>
                <a:latin typeface="Calibri"/>
                <a:cs typeface="Calibri"/>
              </a:rPr>
              <a:t> </a:t>
            </a:r>
            <a:r>
              <a:rPr sz="3000" spc="-15" dirty="0">
                <a:solidFill>
                  <a:srgbClr val="FFFFFF"/>
                </a:solidFill>
                <a:latin typeface="Calibri"/>
                <a:cs typeface="Calibri"/>
              </a:rPr>
              <a:t>develop </a:t>
            </a:r>
            <a:r>
              <a:rPr sz="3000" dirty="0">
                <a:solidFill>
                  <a:srgbClr val="FFFFFF"/>
                </a:solidFill>
                <a:latin typeface="Calibri"/>
                <a:cs typeface="Calibri"/>
              </a:rPr>
              <a:t>the </a:t>
            </a:r>
            <a:r>
              <a:rPr sz="3000" spc="-10" dirty="0">
                <a:solidFill>
                  <a:srgbClr val="FFFFFF"/>
                </a:solidFill>
                <a:latin typeface="Calibri"/>
                <a:cs typeface="Calibri"/>
              </a:rPr>
              <a:t>communication </a:t>
            </a:r>
            <a:r>
              <a:rPr sz="3000" spc="-15" dirty="0">
                <a:solidFill>
                  <a:srgbClr val="FFFFFF"/>
                </a:solidFill>
                <a:latin typeface="Calibri"/>
                <a:cs typeface="Calibri"/>
              </a:rPr>
              <a:t>process, </a:t>
            </a:r>
            <a:r>
              <a:rPr sz="3000" spc="-5" dirty="0">
                <a:solidFill>
                  <a:srgbClr val="FFFFFF"/>
                </a:solidFill>
                <a:latin typeface="Calibri"/>
                <a:cs typeface="Calibri"/>
              </a:rPr>
              <a:t>or </a:t>
            </a:r>
            <a:r>
              <a:rPr sz="3000" dirty="0">
                <a:solidFill>
                  <a:srgbClr val="FFFFFF"/>
                </a:solidFill>
                <a:latin typeface="Calibri"/>
                <a:cs typeface="Calibri"/>
              </a:rPr>
              <a:t> </a:t>
            </a:r>
            <a:r>
              <a:rPr sz="3000" spc="-10" dirty="0">
                <a:solidFill>
                  <a:srgbClr val="FFFFFF"/>
                </a:solidFill>
                <a:latin typeface="Calibri"/>
                <a:cs typeface="Calibri"/>
              </a:rPr>
              <a:t>they</a:t>
            </a:r>
            <a:r>
              <a:rPr sz="3000" spc="-5" dirty="0">
                <a:solidFill>
                  <a:srgbClr val="FFFFFF"/>
                </a:solidFill>
                <a:latin typeface="Calibri"/>
                <a:cs typeface="Calibri"/>
              </a:rPr>
              <a:t> </a:t>
            </a:r>
            <a:r>
              <a:rPr sz="3000" spc="-20" dirty="0">
                <a:solidFill>
                  <a:srgbClr val="FFFFFF"/>
                </a:solidFill>
                <a:latin typeface="Calibri"/>
                <a:cs typeface="Calibri"/>
              </a:rPr>
              <a:t>have </a:t>
            </a:r>
            <a:r>
              <a:rPr sz="3000" dirty="0">
                <a:solidFill>
                  <a:srgbClr val="FFFFFF"/>
                </a:solidFill>
                <a:latin typeface="Calibri"/>
                <a:cs typeface="Calibri"/>
              </a:rPr>
              <a:t>learned</a:t>
            </a:r>
            <a:r>
              <a:rPr sz="3000" spc="-5" dirty="0">
                <a:solidFill>
                  <a:srgbClr val="FFFFFF"/>
                </a:solidFill>
                <a:latin typeface="Calibri"/>
                <a:cs typeface="Calibri"/>
              </a:rPr>
              <a:t> badly</a:t>
            </a:r>
            <a:r>
              <a:rPr sz="3000" spc="15" dirty="0">
                <a:solidFill>
                  <a:srgbClr val="FFFFFF"/>
                </a:solidFill>
                <a:latin typeface="Calibri"/>
                <a:cs typeface="Calibri"/>
              </a:rPr>
              <a:t> </a:t>
            </a:r>
            <a:r>
              <a:rPr sz="3000" dirty="0">
                <a:solidFill>
                  <a:srgbClr val="FFFFFF"/>
                </a:solidFill>
                <a:latin typeface="Calibri"/>
                <a:cs typeface="Calibri"/>
              </a:rPr>
              <a:t>and</a:t>
            </a:r>
            <a:r>
              <a:rPr sz="3000" spc="-10" dirty="0">
                <a:solidFill>
                  <a:srgbClr val="FFFFFF"/>
                </a:solidFill>
                <a:latin typeface="Calibri"/>
                <a:cs typeface="Calibri"/>
              </a:rPr>
              <a:t> </a:t>
            </a:r>
            <a:r>
              <a:rPr sz="3000" spc="-15" dirty="0">
                <a:solidFill>
                  <a:srgbClr val="FFFFFF"/>
                </a:solidFill>
                <a:latin typeface="Calibri"/>
                <a:cs typeface="Calibri"/>
              </a:rPr>
              <a:t>behave</a:t>
            </a:r>
            <a:r>
              <a:rPr sz="3000" spc="-20" dirty="0">
                <a:solidFill>
                  <a:srgbClr val="FFFFFF"/>
                </a:solidFill>
                <a:latin typeface="Calibri"/>
                <a:cs typeface="Calibri"/>
              </a:rPr>
              <a:t> </a:t>
            </a:r>
            <a:r>
              <a:rPr sz="3000" dirty="0">
                <a:solidFill>
                  <a:srgbClr val="FFFFFF"/>
                </a:solidFill>
                <a:latin typeface="Calibri"/>
                <a:cs typeface="Calibri"/>
              </a:rPr>
              <a:t>the </a:t>
            </a:r>
            <a:r>
              <a:rPr sz="3000" spc="-5" dirty="0">
                <a:solidFill>
                  <a:srgbClr val="FFFFFF"/>
                </a:solidFill>
                <a:latin typeface="Calibri"/>
                <a:cs typeface="Calibri"/>
              </a:rPr>
              <a:t>only</a:t>
            </a:r>
            <a:r>
              <a:rPr sz="3000" spc="5" dirty="0">
                <a:solidFill>
                  <a:srgbClr val="FFFFFF"/>
                </a:solidFill>
                <a:latin typeface="Calibri"/>
                <a:cs typeface="Calibri"/>
              </a:rPr>
              <a:t> </a:t>
            </a:r>
            <a:r>
              <a:rPr sz="3000" spc="-30" dirty="0">
                <a:solidFill>
                  <a:srgbClr val="FFFFFF"/>
                </a:solidFill>
                <a:latin typeface="Calibri"/>
                <a:cs typeface="Calibri"/>
              </a:rPr>
              <a:t>way</a:t>
            </a:r>
            <a:r>
              <a:rPr sz="3000" dirty="0">
                <a:solidFill>
                  <a:srgbClr val="FFFFFF"/>
                </a:solidFill>
                <a:latin typeface="Calibri"/>
                <a:cs typeface="Calibri"/>
              </a:rPr>
              <a:t> </a:t>
            </a:r>
            <a:r>
              <a:rPr sz="3000" spc="-10" dirty="0">
                <a:solidFill>
                  <a:srgbClr val="FFFFFF"/>
                </a:solidFill>
                <a:latin typeface="Calibri"/>
                <a:cs typeface="Calibri"/>
              </a:rPr>
              <a:t>they</a:t>
            </a:r>
            <a:r>
              <a:rPr sz="3000" spc="-5" dirty="0">
                <a:solidFill>
                  <a:srgbClr val="FFFFFF"/>
                </a:solidFill>
                <a:latin typeface="Calibri"/>
                <a:cs typeface="Calibri"/>
              </a:rPr>
              <a:t> know </a:t>
            </a:r>
            <a:r>
              <a:rPr sz="3000" dirty="0">
                <a:solidFill>
                  <a:srgbClr val="FFFFFF"/>
                </a:solidFill>
                <a:latin typeface="Calibri"/>
                <a:cs typeface="Calibri"/>
              </a:rPr>
              <a:t> </a:t>
            </a:r>
            <a:r>
              <a:rPr sz="3000" spc="-5" dirty="0">
                <a:solidFill>
                  <a:srgbClr val="FFFFFF"/>
                </a:solidFill>
                <a:latin typeface="Calibri"/>
                <a:cs typeface="Calibri"/>
              </a:rPr>
              <a:t>how</a:t>
            </a:r>
            <a:r>
              <a:rPr sz="3000" dirty="0">
                <a:solidFill>
                  <a:srgbClr val="FFFFFF"/>
                </a:solidFill>
                <a:latin typeface="Calibri"/>
                <a:cs typeface="Calibri"/>
              </a:rPr>
              <a:t> </a:t>
            </a:r>
            <a:r>
              <a:rPr sz="3000" spc="-10" dirty="0">
                <a:solidFill>
                  <a:srgbClr val="FFFFFF"/>
                </a:solidFill>
                <a:latin typeface="Calibri"/>
                <a:cs typeface="Calibri"/>
              </a:rPr>
              <a:t>to </a:t>
            </a:r>
            <a:r>
              <a:rPr sz="3000" spc="-15" dirty="0">
                <a:solidFill>
                  <a:srgbClr val="FFFFFF"/>
                </a:solidFill>
                <a:latin typeface="Calibri"/>
                <a:cs typeface="Calibri"/>
              </a:rPr>
              <a:t>get</a:t>
            </a:r>
            <a:r>
              <a:rPr sz="3000" spc="-5" dirty="0">
                <a:solidFill>
                  <a:srgbClr val="FFFFFF"/>
                </a:solidFill>
                <a:latin typeface="Calibri"/>
                <a:cs typeface="Calibri"/>
              </a:rPr>
              <a:t> </a:t>
            </a:r>
            <a:r>
              <a:rPr sz="3000" spc="-15" dirty="0">
                <a:solidFill>
                  <a:srgbClr val="FFFFFF"/>
                </a:solidFill>
                <a:latin typeface="Calibri"/>
                <a:cs typeface="Calibri"/>
              </a:rPr>
              <a:t>attention</a:t>
            </a:r>
            <a:r>
              <a:rPr lang="en-US" sz="3000" spc="-15" dirty="0">
                <a:solidFill>
                  <a:srgbClr val="FFFFFF"/>
                </a:solidFill>
                <a:latin typeface="Calibri"/>
                <a:cs typeface="Calibri"/>
              </a:rPr>
              <a:t> </a:t>
            </a:r>
            <a:r>
              <a:rPr sz="3000" spc="-5" dirty="0">
                <a:solidFill>
                  <a:srgbClr val="FFFFFF"/>
                </a:solidFill>
                <a:latin typeface="Calibri"/>
                <a:cs typeface="Calibri"/>
              </a:rPr>
              <a:t>or </a:t>
            </a:r>
            <a:r>
              <a:rPr sz="3000" spc="-10" dirty="0">
                <a:solidFill>
                  <a:srgbClr val="FFFFFF"/>
                </a:solidFill>
                <a:latin typeface="Calibri"/>
                <a:cs typeface="Calibri"/>
              </a:rPr>
              <a:t>what</a:t>
            </a:r>
            <a:r>
              <a:rPr sz="3000" spc="-15" dirty="0">
                <a:solidFill>
                  <a:srgbClr val="FFFFFF"/>
                </a:solidFill>
                <a:latin typeface="Calibri"/>
                <a:cs typeface="Calibri"/>
              </a:rPr>
              <a:t> </a:t>
            </a:r>
            <a:r>
              <a:rPr sz="3000" spc="-10" dirty="0">
                <a:solidFill>
                  <a:srgbClr val="FFFFFF"/>
                </a:solidFill>
                <a:latin typeface="Calibri"/>
                <a:cs typeface="Calibri"/>
              </a:rPr>
              <a:t>they</a:t>
            </a:r>
            <a:r>
              <a:rPr sz="3000" spc="-5" dirty="0">
                <a:solidFill>
                  <a:srgbClr val="FFFFFF"/>
                </a:solidFill>
                <a:latin typeface="Calibri"/>
                <a:cs typeface="Calibri"/>
              </a:rPr>
              <a:t> </a:t>
            </a:r>
            <a:r>
              <a:rPr sz="3000" spc="-15" dirty="0">
                <a:solidFill>
                  <a:srgbClr val="FFFFFF"/>
                </a:solidFill>
                <a:latin typeface="Calibri"/>
                <a:cs typeface="Calibri"/>
              </a:rPr>
              <a:t>want.</a:t>
            </a:r>
            <a:endParaRPr sz="3000" dirty="0">
              <a:latin typeface="Calibri"/>
              <a:cs typeface="Calibri"/>
            </a:endParaRPr>
          </a:p>
        </p:txBody>
      </p:sp>
      <p:pic>
        <p:nvPicPr>
          <p:cNvPr id="11266" name="Picture 2" descr="Communicate More Clearly in Just 7 Steps | Inc.com">
            <a:extLst>
              <a:ext uri="{FF2B5EF4-FFF2-40B4-BE49-F238E27FC236}">
                <a16:creationId xmlns:a16="http://schemas.microsoft.com/office/drawing/2014/main" id="{7C4A4C35-8E67-43F9-969B-224B53B9A4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623025"/>
            <a:ext cx="5331460" cy="2998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991743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THERE</a:t>
            </a:r>
            <a:r>
              <a:rPr sz="3600" b="0" spc="-25" dirty="0">
                <a:latin typeface="Calibri Light"/>
                <a:cs typeface="Calibri Light"/>
              </a:rPr>
              <a:t> </a:t>
            </a:r>
            <a:r>
              <a:rPr sz="3600" b="0" spc="-5" dirty="0">
                <a:latin typeface="Calibri Light"/>
                <a:cs typeface="Calibri Light"/>
              </a:rPr>
              <a:t>ARE </a:t>
            </a:r>
            <a:r>
              <a:rPr sz="3600" b="0" spc="-75" dirty="0">
                <a:latin typeface="Calibri Light"/>
                <a:cs typeface="Calibri Light"/>
              </a:rPr>
              <a:t>ONLY</a:t>
            </a:r>
            <a:r>
              <a:rPr sz="3600" b="0" spc="-5" dirty="0">
                <a:latin typeface="Calibri Light"/>
                <a:cs typeface="Calibri Light"/>
              </a:rPr>
              <a:t> </a:t>
            </a:r>
            <a:r>
              <a:rPr sz="3600" b="0" spc="-20" dirty="0">
                <a:latin typeface="Calibri Light"/>
                <a:cs typeface="Calibri Light"/>
              </a:rPr>
              <a:t>TWO</a:t>
            </a:r>
            <a:r>
              <a:rPr sz="3600" b="0" spc="-5" dirty="0">
                <a:latin typeface="Calibri Light"/>
                <a:cs typeface="Calibri Light"/>
              </a:rPr>
              <a:t> </a:t>
            </a:r>
            <a:r>
              <a:rPr sz="3600" b="0" spc="-35" dirty="0">
                <a:latin typeface="Calibri Light"/>
                <a:cs typeface="Calibri Light"/>
              </a:rPr>
              <a:t>FUNDAMENTAL</a:t>
            </a:r>
            <a:r>
              <a:rPr sz="3600" b="0" spc="-5" dirty="0">
                <a:latin typeface="Calibri Light"/>
                <a:cs typeface="Calibri Light"/>
              </a:rPr>
              <a:t> </a:t>
            </a:r>
            <a:r>
              <a:rPr sz="3600" b="0" spc="-10" dirty="0">
                <a:latin typeface="Calibri Light"/>
                <a:cs typeface="Calibri Light"/>
              </a:rPr>
              <a:t>REASONS</a:t>
            </a:r>
            <a:r>
              <a:rPr sz="3600" b="0" spc="-30" dirty="0">
                <a:latin typeface="Calibri Light"/>
                <a:cs typeface="Calibri Light"/>
              </a:rPr>
              <a:t> </a:t>
            </a:r>
            <a:r>
              <a:rPr sz="3600" b="0" dirty="0">
                <a:latin typeface="Calibri Light"/>
                <a:cs typeface="Calibri Light"/>
              </a:rPr>
              <a:t>WHY</a:t>
            </a:r>
            <a:endParaRPr sz="3600">
              <a:latin typeface="Calibri Light"/>
              <a:cs typeface="Calibri Light"/>
            </a:endParaRPr>
          </a:p>
        </p:txBody>
      </p:sp>
      <p:sp>
        <p:nvSpPr>
          <p:cNvPr id="3" name="object 3"/>
          <p:cNvSpPr txBox="1"/>
          <p:nvPr/>
        </p:nvSpPr>
        <p:spPr>
          <a:xfrm>
            <a:off x="764540" y="2174875"/>
            <a:ext cx="5331460" cy="3511217"/>
          </a:xfrm>
          <a:prstGeom prst="rect">
            <a:avLst/>
          </a:prstGeom>
        </p:spPr>
        <p:txBody>
          <a:bodyPr vert="horz" wrap="square" lIns="0" tIns="58419" rIns="0" bIns="0" rtlCol="0">
            <a:spAutoFit/>
          </a:bodyPr>
          <a:lstStyle/>
          <a:p>
            <a:pPr marL="299085" marR="5080" indent="-287020">
              <a:lnSpc>
                <a:spcPct val="90000"/>
              </a:lnSpc>
              <a:spcBef>
                <a:spcPts val="994"/>
              </a:spcBef>
              <a:buFont typeface="Arial"/>
              <a:buChar char="•"/>
              <a:tabLst>
                <a:tab pos="299720" algn="l"/>
                <a:tab pos="6086475" algn="l"/>
                <a:tab pos="6761480" algn="l"/>
              </a:tabLst>
            </a:pPr>
            <a:r>
              <a:rPr sz="3000" spc="-10" dirty="0">
                <a:solidFill>
                  <a:srgbClr val="FFFFFF"/>
                </a:solidFill>
                <a:latin typeface="Calibri"/>
                <a:cs typeface="Calibri"/>
              </a:rPr>
              <a:t>Symptom</a:t>
            </a:r>
            <a:r>
              <a:rPr sz="3000" dirty="0">
                <a:solidFill>
                  <a:srgbClr val="FFFFFF"/>
                </a:solidFill>
                <a:latin typeface="Calibri"/>
                <a:cs typeface="Calibri"/>
              </a:rPr>
              <a:t> </a:t>
            </a:r>
            <a:r>
              <a:rPr sz="3000" spc="-5" dirty="0">
                <a:solidFill>
                  <a:srgbClr val="FFFFFF"/>
                </a:solidFill>
                <a:latin typeface="Calibri"/>
                <a:cs typeface="Calibri"/>
              </a:rPr>
              <a:t>of</a:t>
            </a:r>
            <a:r>
              <a:rPr sz="3000" dirty="0">
                <a:solidFill>
                  <a:srgbClr val="FFFFFF"/>
                </a:solidFill>
                <a:latin typeface="Calibri"/>
                <a:cs typeface="Calibri"/>
              </a:rPr>
              <a:t> </a:t>
            </a:r>
            <a:r>
              <a:rPr sz="3000" spc="-5" dirty="0">
                <a:solidFill>
                  <a:srgbClr val="FFFFFF"/>
                </a:solidFill>
                <a:latin typeface="Calibri"/>
                <a:cs typeface="Calibri"/>
              </a:rPr>
              <a:t>Their</a:t>
            </a:r>
            <a:r>
              <a:rPr sz="3000" spc="5" dirty="0">
                <a:solidFill>
                  <a:srgbClr val="FFFFFF"/>
                </a:solidFill>
                <a:latin typeface="Calibri"/>
                <a:cs typeface="Calibri"/>
              </a:rPr>
              <a:t> </a:t>
            </a:r>
            <a:r>
              <a:rPr sz="3000" spc="-5" dirty="0">
                <a:solidFill>
                  <a:srgbClr val="FFFFFF"/>
                </a:solidFill>
                <a:latin typeface="Calibri"/>
                <a:cs typeface="Calibri"/>
              </a:rPr>
              <a:t>Illness</a:t>
            </a:r>
            <a:endParaRPr lang="en-US" sz="3000" spc="-20" dirty="0">
              <a:solidFill>
                <a:srgbClr val="FFFFFF"/>
              </a:solidFill>
              <a:latin typeface="Calibri"/>
              <a:cs typeface="Calibri"/>
            </a:endParaRPr>
          </a:p>
          <a:p>
            <a:pPr marL="12065" marR="5080">
              <a:lnSpc>
                <a:spcPct val="90000"/>
              </a:lnSpc>
              <a:spcBef>
                <a:spcPts val="994"/>
              </a:spcBef>
              <a:tabLst>
                <a:tab pos="299720" algn="l"/>
                <a:tab pos="6086475" algn="l"/>
                <a:tab pos="6761480" algn="l"/>
              </a:tabLst>
            </a:pPr>
            <a:r>
              <a:rPr sz="3000" spc="-5" dirty="0">
                <a:solidFill>
                  <a:srgbClr val="FFFFFF"/>
                </a:solidFill>
                <a:latin typeface="Calibri"/>
                <a:cs typeface="Calibri"/>
              </a:rPr>
              <a:t>Drunk,</a:t>
            </a:r>
            <a:r>
              <a:rPr sz="3000" spc="15" dirty="0">
                <a:solidFill>
                  <a:srgbClr val="FFFFFF"/>
                </a:solidFill>
                <a:latin typeface="Calibri"/>
                <a:cs typeface="Calibri"/>
              </a:rPr>
              <a:t> </a:t>
            </a:r>
            <a:r>
              <a:rPr sz="3000" spc="-5" dirty="0">
                <a:solidFill>
                  <a:srgbClr val="FFFFFF"/>
                </a:solidFill>
                <a:latin typeface="Calibri"/>
                <a:cs typeface="Calibri"/>
              </a:rPr>
              <a:t>on</a:t>
            </a:r>
            <a:r>
              <a:rPr lang="en-US" sz="3000" spc="-5" dirty="0">
                <a:solidFill>
                  <a:srgbClr val="FFFFFF"/>
                </a:solidFill>
                <a:latin typeface="Calibri"/>
                <a:cs typeface="Calibri"/>
              </a:rPr>
              <a:t> </a:t>
            </a:r>
            <a:r>
              <a:rPr sz="3000" spc="-5" dirty="0">
                <a:solidFill>
                  <a:srgbClr val="FFFFFF"/>
                </a:solidFill>
                <a:latin typeface="Calibri"/>
                <a:cs typeface="Calibri"/>
              </a:rPr>
              <a:t>drugs, </a:t>
            </a:r>
            <a:r>
              <a:rPr sz="3000" spc="-10" dirty="0">
                <a:solidFill>
                  <a:srgbClr val="FFFFFF"/>
                </a:solidFill>
                <a:latin typeface="Calibri"/>
                <a:cs typeface="Calibri"/>
              </a:rPr>
              <a:t>psychotic, low </a:t>
            </a:r>
            <a:r>
              <a:rPr sz="3000" spc="-5" dirty="0">
                <a:solidFill>
                  <a:srgbClr val="FFFFFF"/>
                </a:solidFill>
                <a:latin typeface="Calibri"/>
                <a:cs typeface="Calibri"/>
              </a:rPr>
              <a:t> </a:t>
            </a:r>
            <a:r>
              <a:rPr sz="3000" dirty="0">
                <a:solidFill>
                  <a:srgbClr val="FFFFFF"/>
                </a:solidFill>
                <a:latin typeface="Calibri"/>
                <a:cs typeface="Calibri"/>
              </a:rPr>
              <a:t>functioning, </a:t>
            </a:r>
            <a:r>
              <a:rPr sz="3000" spc="-5" dirty="0">
                <a:solidFill>
                  <a:srgbClr val="FFFFFF"/>
                </a:solidFill>
                <a:latin typeface="Calibri"/>
                <a:cs typeface="Calibri"/>
              </a:rPr>
              <a:t>autistic, reaction </a:t>
            </a:r>
            <a:r>
              <a:rPr sz="3000" spc="-15" dirty="0">
                <a:solidFill>
                  <a:srgbClr val="FFFFFF"/>
                </a:solidFill>
                <a:latin typeface="Calibri"/>
                <a:cs typeface="Calibri"/>
              </a:rPr>
              <a:t>to </a:t>
            </a:r>
            <a:r>
              <a:rPr sz="3000" spc="-5" dirty="0">
                <a:solidFill>
                  <a:srgbClr val="FFFFFF"/>
                </a:solidFill>
                <a:latin typeface="Calibri"/>
                <a:cs typeface="Calibri"/>
              </a:rPr>
              <a:t>medications, dementia…</a:t>
            </a:r>
            <a:r>
              <a:rPr lang="en-US" sz="3000" spc="-5" dirty="0">
                <a:solidFill>
                  <a:srgbClr val="FFFFFF"/>
                </a:solidFill>
                <a:latin typeface="Calibri"/>
                <a:cs typeface="Calibri"/>
              </a:rPr>
              <a:t> </a:t>
            </a:r>
            <a:r>
              <a:rPr sz="3000" spc="-5" dirty="0">
                <a:solidFill>
                  <a:srgbClr val="FFFFFF"/>
                </a:solidFill>
                <a:latin typeface="Calibri"/>
                <a:cs typeface="Calibri"/>
              </a:rPr>
              <a:t>Something</a:t>
            </a:r>
            <a:r>
              <a:rPr sz="3000" spc="5" dirty="0">
                <a:solidFill>
                  <a:srgbClr val="FFFFFF"/>
                </a:solidFill>
                <a:latin typeface="Calibri"/>
                <a:cs typeface="Calibri"/>
              </a:rPr>
              <a:t> </a:t>
            </a:r>
            <a:r>
              <a:rPr sz="3000" spc="-10" dirty="0">
                <a:solidFill>
                  <a:srgbClr val="FFFFFF"/>
                </a:solidFill>
                <a:latin typeface="Calibri"/>
                <a:cs typeface="Calibri"/>
              </a:rPr>
              <a:t>having to</a:t>
            </a:r>
            <a:r>
              <a:rPr sz="3000" dirty="0">
                <a:solidFill>
                  <a:srgbClr val="FFFFFF"/>
                </a:solidFill>
                <a:latin typeface="Calibri"/>
                <a:cs typeface="Calibri"/>
              </a:rPr>
              <a:t> </a:t>
            </a:r>
            <a:r>
              <a:rPr sz="3000" spc="-5" dirty="0">
                <a:solidFill>
                  <a:srgbClr val="FFFFFF"/>
                </a:solidFill>
                <a:latin typeface="Calibri"/>
                <a:cs typeface="Calibri"/>
              </a:rPr>
              <a:t>do</a:t>
            </a:r>
            <a:r>
              <a:rPr sz="3000" spc="15" dirty="0">
                <a:solidFill>
                  <a:srgbClr val="FFFFFF"/>
                </a:solidFill>
                <a:latin typeface="Calibri"/>
                <a:cs typeface="Calibri"/>
              </a:rPr>
              <a:t> </a:t>
            </a:r>
            <a:r>
              <a:rPr sz="3000" dirty="0">
                <a:solidFill>
                  <a:srgbClr val="FFFFFF"/>
                </a:solidFill>
                <a:latin typeface="Calibri"/>
                <a:cs typeface="Calibri"/>
              </a:rPr>
              <a:t>with</a:t>
            </a:r>
            <a:r>
              <a:rPr sz="3000" spc="5" dirty="0">
                <a:solidFill>
                  <a:srgbClr val="FFFFFF"/>
                </a:solidFill>
                <a:latin typeface="Calibri"/>
                <a:cs typeface="Calibri"/>
              </a:rPr>
              <a:t> </a:t>
            </a:r>
            <a:r>
              <a:rPr sz="3000" dirty="0">
                <a:solidFill>
                  <a:srgbClr val="FFFFFF"/>
                </a:solidFill>
                <a:latin typeface="Calibri"/>
                <a:cs typeface="Calibri"/>
              </a:rPr>
              <a:t>their</a:t>
            </a:r>
            <a:r>
              <a:rPr sz="3000" spc="5" dirty="0">
                <a:solidFill>
                  <a:srgbClr val="FFFFFF"/>
                </a:solidFill>
                <a:latin typeface="Calibri"/>
                <a:cs typeface="Calibri"/>
              </a:rPr>
              <a:t> </a:t>
            </a:r>
            <a:r>
              <a:rPr sz="3000" dirty="0">
                <a:solidFill>
                  <a:srgbClr val="FFFFFF"/>
                </a:solidFill>
                <a:latin typeface="Calibri"/>
                <a:cs typeface="Calibri"/>
              </a:rPr>
              <a:t>illness</a:t>
            </a:r>
            <a:r>
              <a:rPr lang="en-US" sz="3000" dirty="0">
                <a:solidFill>
                  <a:srgbClr val="FFFFFF"/>
                </a:solidFill>
                <a:latin typeface="Calibri"/>
                <a:cs typeface="Calibri"/>
              </a:rPr>
              <a:t> </a:t>
            </a:r>
            <a:r>
              <a:rPr sz="3000" spc="-10" dirty="0">
                <a:solidFill>
                  <a:srgbClr val="FFFFFF"/>
                </a:solidFill>
                <a:latin typeface="Calibri"/>
                <a:cs typeface="Calibri"/>
              </a:rPr>
              <a:t>that</a:t>
            </a:r>
            <a:r>
              <a:rPr sz="3000" spc="-50" dirty="0">
                <a:solidFill>
                  <a:srgbClr val="FFFFFF"/>
                </a:solidFill>
                <a:latin typeface="Calibri"/>
                <a:cs typeface="Calibri"/>
              </a:rPr>
              <a:t> </a:t>
            </a:r>
            <a:r>
              <a:rPr sz="3000" spc="-10" dirty="0">
                <a:solidFill>
                  <a:srgbClr val="FFFFFF"/>
                </a:solidFill>
                <a:latin typeface="Calibri"/>
                <a:cs typeface="Calibri"/>
              </a:rPr>
              <a:t>would</a:t>
            </a:r>
            <a:r>
              <a:rPr sz="3000" spc="-40" dirty="0">
                <a:solidFill>
                  <a:srgbClr val="FFFFFF"/>
                </a:solidFill>
                <a:latin typeface="Calibri"/>
                <a:cs typeface="Calibri"/>
              </a:rPr>
              <a:t> </a:t>
            </a:r>
            <a:r>
              <a:rPr sz="3000" spc="-15" dirty="0">
                <a:solidFill>
                  <a:srgbClr val="FFFFFF"/>
                </a:solidFill>
                <a:latin typeface="Calibri"/>
                <a:cs typeface="Calibri"/>
              </a:rPr>
              <a:t>promote </a:t>
            </a:r>
            <a:r>
              <a:rPr sz="3000" spc="-665" dirty="0">
                <a:solidFill>
                  <a:srgbClr val="FFFFFF"/>
                </a:solidFill>
                <a:latin typeface="Calibri"/>
                <a:cs typeface="Calibri"/>
              </a:rPr>
              <a:t> </a:t>
            </a:r>
            <a:r>
              <a:rPr sz="3000" dirty="0">
                <a:solidFill>
                  <a:srgbClr val="FFFFFF"/>
                </a:solidFill>
                <a:latin typeface="Calibri"/>
                <a:cs typeface="Calibri"/>
              </a:rPr>
              <a:t>them</a:t>
            </a:r>
            <a:r>
              <a:rPr sz="3000" spc="-5" dirty="0">
                <a:solidFill>
                  <a:srgbClr val="FFFFFF"/>
                </a:solidFill>
                <a:latin typeface="Calibri"/>
                <a:cs typeface="Calibri"/>
              </a:rPr>
              <a:t> </a:t>
            </a:r>
            <a:r>
              <a:rPr sz="3000" spc="-10" dirty="0">
                <a:solidFill>
                  <a:srgbClr val="FFFFFF"/>
                </a:solidFill>
                <a:latin typeface="Calibri"/>
                <a:cs typeface="Calibri"/>
              </a:rPr>
              <a:t>to</a:t>
            </a:r>
            <a:r>
              <a:rPr sz="3000" spc="-15" dirty="0">
                <a:solidFill>
                  <a:srgbClr val="FFFFFF"/>
                </a:solidFill>
                <a:latin typeface="Calibri"/>
                <a:cs typeface="Calibri"/>
              </a:rPr>
              <a:t> </a:t>
            </a:r>
            <a:r>
              <a:rPr sz="3000" spc="-10" dirty="0">
                <a:solidFill>
                  <a:srgbClr val="FFFFFF"/>
                </a:solidFill>
                <a:latin typeface="Calibri"/>
                <a:cs typeface="Calibri"/>
              </a:rPr>
              <a:t>become</a:t>
            </a:r>
            <a:r>
              <a:rPr sz="3000" dirty="0">
                <a:solidFill>
                  <a:srgbClr val="FFFFFF"/>
                </a:solidFill>
                <a:latin typeface="Calibri"/>
                <a:cs typeface="Calibri"/>
              </a:rPr>
              <a:t> </a:t>
            </a:r>
            <a:r>
              <a:rPr sz="3000" spc="-5" dirty="0">
                <a:solidFill>
                  <a:srgbClr val="FFFFFF"/>
                </a:solidFill>
                <a:latin typeface="Calibri"/>
                <a:cs typeface="Calibri"/>
              </a:rPr>
              <a:t>aggressive</a:t>
            </a:r>
            <a:r>
              <a:rPr sz="3000" spc="-20" dirty="0">
                <a:solidFill>
                  <a:srgbClr val="FFFFFF"/>
                </a:solidFill>
                <a:latin typeface="Calibri"/>
                <a:cs typeface="Calibri"/>
              </a:rPr>
              <a:t> </a:t>
            </a:r>
            <a:r>
              <a:rPr sz="3000" spc="-5" dirty="0">
                <a:solidFill>
                  <a:srgbClr val="FFFFFF"/>
                </a:solidFill>
                <a:latin typeface="Calibri"/>
                <a:cs typeface="Calibri"/>
              </a:rPr>
              <a:t>or</a:t>
            </a:r>
            <a:r>
              <a:rPr sz="3000" spc="5" dirty="0">
                <a:solidFill>
                  <a:srgbClr val="FFFFFF"/>
                </a:solidFill>
                <a:latin typeface="Calibri"/>
                <a:cs typeface="Calibri"/>
              </a:rPr>
              <a:t> </a:t>
            </a:r>
            <a:r>
              <a:rPr sz="3000" spc="-25" dirty="0">
                <a:solidFill>
                  <a:srgbClr val="FFFFFF"/>
                </a:solidFill>
                <a:latin typeface="Calibri"/>
                <a:cs typeface="Calibri"/>
              </a:rPr>
              <a:t>strike</a:t>
            </a:r>
            <a:r>
              <a:rPr sz="3000" dirty="0">
                <a:solidFill>
                  <a:srgbClr val="FFFFFF"/>
                </a:solidFill>
                <a:latin typeface="Calibri"/>
                <a:cs typeface="Calibri"/>
              </a:rPr>
              <a:t> </a:t>
            </a:r>
            <a:r>
              <a:rPr sz="3000" spc="-5" dirty="0">
                <a:solidFill>
                  <a:srgbClr val="FFFFFF"/>
                </a:solidFill>
                <a:latin typeface="Calibri"/>
                <a:cs typeface="Calibri"/>
              </a:rPr>
              <a:t>out because</a:t>
            </a:r>
            <a:r>
              <a:rPr sz="3000" dirty="0">
                <a:solidFill>
                  <a:srgbClr val="FFFFFF"/>
                </a:solidFill>
                <a:latin typeface="Calibri"/>
                <a:cs typeface="Calibri"/>
              </a:rPr>
              <a:t> </a:t>
            </a:r>
            <a:r>
              <a:rPr sz="3000" spc="-5" dirty="0">
                <a:solidFill>
                  <a:srgbClr val="FFFFFF"/>
                </a:solidFill>
                <a:latin typeface="Calibri"/>
                <a:cs typeface="Calibri"/>
              </a:rPr>
              <a:t>of it.</a:t>
            </a:r>
            <a:endParaRPr sz="3000" dirty="0">
              <a:latin typeface="Calibri"/>
              <a:cs typeface="Calibri"/>
            </a:endParaRPr>
          </a:p>
        </p:txBody>
      </p:sp>
      <p:pic>
        <p:nvPicPr>
          <p:cNvPr id="12296" name="Picture 8" descr="Addictive Disorder: Symptoms, Causes, Types, Risk Factors, Treatment">
            <a:extLst>
              <a:ext uri="{FF2B5EF4-FFF2-40B4-BE49-F238E27FC236}">
                <a16:creationId xmlns:a16="http://schemas.microsoft.com/office/drawing/2014/main" id="{3073CC8D-382A-4987-8DA9-A984F0A758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401826"/>
            <a:ext cx="4585970" cy="305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5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991743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THERE</a:t>
            </a:r>
            <a:r>
              <a:rPr sz="3600" b="0" spc="-25" dirty="0">
                <a:latin typeface="Calibri Light"/>
                <a:cs typeface="Calibri Light"/>
              </a:rPr>
              <a:t> </a:t>
            </a:r>
            <a:r>
              <a:rPr sz="3600" b="0" spc="-5" dirty="0">
                <a:latin typeface="Calibri Light"/>
                <a:cs typeface="Calibri Light"/>
              </a:rPr>
              <a:t>ARE </a:t>
            </a:r>
            <a:r>
              <a:rPr sz="3600" b="0" spc="-75" dirty="0">
                <a:latin typeface="Calibri Light"/>
                <a:cs typeface="Calibri Light"/>
              </a:rPr>
              <a:t>ONLY</a:t>
            </a:r>
            <a:r>
              <a:rPr sz="3600" b="0" spc="-5" dirty="0">
                <a:latin typeface="Calibri Light"/>
                <a:cs typeface="Calibri Light"/>
              </a:rPr>
              <a:t> </a:t>
            </a:r>
            <a:r>
              <a:rPr sz="3600" b="0" spc="-20" dirty="0">
                <a:latin typeface="Calibri Light"/>
                <a:cs typeface="Calibri Light"/>
              </a:rPr>
              <a:t>TWO</a:t>
            </a:r>
            <a:r>
              <a:rPr sz="3600" b="0" spc="-5" dirty="0">
                <a:latin typeface="Calibri Light"/>
                <a:cs typeface="Calibri Light"/>
              </a:rPr>
              <a:t> </a:t>
            </a:r>
            <a:r>
              <a:rPr sz="3600" b="0" spc="-35" dirty="0">
                <a:latin typeface="Calibri Light"/>
                <a:cs typeface="Calibri Light"/>
              </a:rPr>
              <a:t>FUNDAMENTAL</a:t>
            </a:r>
            <a:r>
              <a:rPr sz="3600" b="0" spc="-5" dirty="0">
                <a:latin typeface="Calibri Light"/>
                <a:cs typeface="Calibri Light"/>
              </a:rPr>
              <a:t> </a:t>
            </a:r>
            <a:r>
              <a:rPr sz="3600" b="0" spc="-10" dirty="0">
                <a:latin typeface="Calibri Light"/>
                <a:cs typeface="Calibri Light"/>
              </a:rPr>
              <a:t>REASONS</a:t>
            </a:r>
            <a:r>
              <a:rPr sz="3600" b="0" spc="-30" dirty="0">
                <a:latin typeface="Calibri Light"/>
                <a:cs typeface="Calibri Light"/>
              </a:rPr>
              <a:t> </a:t>
            </a:r>
            <a:r>
              <a:rPr sz="3600" b="0" dirty="0">
                <a:latin typeface="Calibri Light"/>
                <a:cs typeface="Calibri Light"/>
              </a:rPr>
              <a:t>WHY</a:t>
            </a:r>
            <a:endParaRPr sz="3600">
              <a:latin typeface="Calibri Light"/>
              <a:cs typeface="Calibri Light"/>
            </a:endParaRPr>
          </a:p>
        </p:txBody>
      </p:sp>
      <p:sp>
        <p:nvSpPr>
          <p:cNvPr id="3" name="object 3"/>
          <p:cNvSpPr txBox="1"/>
          <p:nvPr/>
        </p:nvSpPr>
        <p:spPr>
          <a:xfrm>
            <a:off x="764540" y="2111502"/>
            <a:ext cx="9922510" cy="3618229"/>
          </a:xfrm>
          <a:prstGeom prst="rect">
            <a:avLst/>
          </a:prstGeom>
        </p:spPr>
        <p:txBody>
          <a:bodyPr vert="horz" wrap="square" lIns="0" tIns="64135" rIns="0" bIns="0" rtlCol="0">
            <a:spAutoFit/>
          </a:bodyPr>
          <a:lstStyle/>
          <a:p>
            <a:pPr marL="299085" marR="266700" indent="-287020">
              <a:lnSpc>
                <a:spcPts val="3240"/>
              </a:lnSpc>
              <a:spcBef>
                <a:spcPts val="505"/>
              </a:spcBef>
              <a:buFont typeface="Arial"/>
              <a:buChar char="•"/>
              <a:tabLst>
                <a:tab pos="299720" algn="l"/>
              </a:tabLst>
            </a:pPr>
            <a:r>
              <a:rPr sz="3000" spc="-5" dirty="0">
                <a:solidFill>
                  <a:srgbClr val="FFFFFF"/>
                </a:solidFill>
                <a:latin typeface="Calibri"/>
                <a:cs typeface="Calibri"/>
              </a:rPr>
              <a:t>Communication </a:t>
            </a:r>
            <a:r>
              <a:rPr sz="3000" dirty="0">
                <a:solidFill>
                  <a:srgbClr val="FFFFFF"/>
                </a:solidFill>
                <a:latin typeface="Calibri"/>
                <a:cs typeface="Calibri"/>
              </a:rPr>
              <a:t>- </a:t>
            </a:r>
            <a:r>
              <a:rPr sz="3000" spc="-5" dirty="0">
                <a:solidFill>
                  <a:srgbClr val="FFFFFF"/>
                </a:solidFill>
                <a:latin typeface="Calibri"/>
                <a:cs typeface="Calibri"/>
              </a:rPr>
              <a:t>Find out </a:t>
            </a:r>
            <a:r>
              <a:rPr sz="3000" spc="-10" dirty="0">
                <a:solidFill>
                  <a:srgbClr val="FFFFFF"/>
                </a:solidFill>
                <a:latin typeface="Calibri"/>
                <a:cs typeface="Calibri"/>
              </a:rPr>
              <a:t>What they </a:t>
            </a:r>
            <a:r>
              <a:rPr sz="3000" spc="-30" dirty="0">
                <a:solidFill>
                  <a:srgbClr val="FFFFFF"/>
                </a:solidFill>
                <a:latin typeface="Calibri"/>
                <a:cs typeface="Calibri"/>
              </a:rPr>
              <a:t>Want, </a:t>
            </a:r>
            <a:r>
              <a:rPr sz="3000" spc="-10" dirty="0">
                <a:solidFill>
                  <a:srgbClr val="FFFFFF"/>
                </a:solidFill>
                <a:latin typeface="Calibri"/>
                <a:cs typeface="Calibri"/>
              </a:rPr>
              <a:t>What they </a:t>
            </a:r>
            <a:r>
              <a:rPr sz="3000" spc="-5" dirty="0">
                <a:solidFill>
                  <a:srgbClr val="FFFFFF"/>
                </a:solidFill>
                <a:latin typeface="Calibri"/>
                <a:cs typeface="Calibri"/>
              </a:rPr>
              <a:t>Need </a:t>
            </a:r>
            <a:r>
              <a:rPr sz="3000" spc="-665" dirty="0">
                <a:solidFill>
                  <a:srgbClr val="FFFFFF"/>
                </a:solidFill>
                <a:latin typeface="Calibri"/>
                <a:cs typeface="Calibri"/>
              </a:rPr>
              <a:t> </a:t>
            </a:r>
            <a:r>
              <a:rPr sz="3000" dirty="0">
                <a:solidFill>
                  <a:srgbClr val="FFFFFF"/>
                </a:solidFill>
                <a:latin typeface="Calibri"/>
                <a:cs typeface="Calibri"/>
              </a:rPr>
              <a:t>and </a:t>
            </a:r>
            <a:r>
              <a:rPr sz="3000" spc="-10" dirty="0">
                <a:solidFill>
                  <a:srgbClr val="FFFFFF"/>
                </a:solidFill>
                <a:latin typeface="Calibri"/>
                <a:cs typeface="Calibri"/>
              </a:rPr>
              <a:t>What</a:t>
            </a:r>
            <a:r>
              <a:rPr sz="3000" dirty="0">
                <a:solidFill>
                  <a:srgbClr val="FFFFFF"/>
                </a:solidFill>
                <a:latin typeface="Calibri"/>
                <a:cs typeface="Calibri"/>
              </a:rPr>
              <a:t> </a:t>
            </a:r>
            <a:r>
              <a:rPr sz="3000" spc="-10" dirty="0">
                <a:solidFill>
                  <a:srgbClr val="FFFFFF"/>
                </a:solidFill>
                <a:latin typeface="Calibri"/>
                <a:cs typeface="Calibri"/>
              </a:rPr>
              <a:t>they</a:t>
            </a:r>
            <a:r>
              <a:rPr sz="3000" dirty="0">
                <a:solidFill>
                  <a:srgbClr val="FFFFFF"/>
                </a:solidFill>
                <a:latin typeface="Calibri"/>
                <a:cs typeface="Calibri"/>
              </a:rPr>
              <a:t> </a:t>
            </a:r>
            <a:r>
              <a:rPr sz="3000" spc="-10" dirty="0">
                <a:solidFill>
                  <a:srgbClr val="FFFFFF"/>
                </a:solidFill>
                <a:latin typeface="Calibri"/>
                <a:cs typeface="Calibri"/>
              </a:rPr>
              <a:t>are</a:t>
            </a:r>
            <a:r>
              <a:rPr sz="3000" dirty="0">
                <a:solidFill>
                  <a:srgbClr val="FFFFFF"/>
                </a:solidFill>
                <a:latin typeface="Calibri"/>
                <a:cs typeface="Calibri"/>
              </a:rPr>
              <a:t> trying</a:t>
            </a:r>
            <a:r>
              <a:rPr sz="3000" spc="5" dirty="0">
                <a:solidFill>
                  <a:srgbClr val="FFFFFF"/>
                </a:solidFill>
                <a:latin typeface="Calibri"/>
                <a:cs typeface="Calibri"/>
              </a:rPr>
              <a:t> </a:t>
            </a:r>
            <a:r>
              <a:rPr sz="3000" spc="-10" dirty="0">
                <a:solidFill>
                  <a:srgbClr val="FFFFFF"/>
                </a:solidFill>
                <a:latin typeface="Calibri"/>
                <a:cs typeface="Calibri"/>
              </a:rPr>
              <a:t>to</a:t>
            </a:r>
            <a:r>
              <a:rPr sz="3000" spc="-20" dirty="0">
                <a:solidFill>
                  <a:srgbClr val="FFFFFF"/>
                </a:solidFill>
                <a:latin typeface="Calibri"/>
                <a:cs typeface="Calibri"/>
              </a:rPr>
              <a:t> </a:t>
            </a:r>
            <a:r>
              <a:rPr sz="3000" spc="-65" dirty="0">
                <a:solidFill>
                  <a:srgbClr val="FFFFFF"/>
                </a:solidFill>
                <a:latin typeface="Calibri"/>
                <a:cs typeface="Calibri"/>
              </a:rPr>
              <a:t>Say.</a:t>
            </a:r>
            <a:endParaRPr sz="3000" dirty="0">
              <a:latin typeface="Calibri"/>
              <a:cs typeface="Calibri"/>
            </a:endParaRPr>
          </a:p>
          <a:p>
            <a:pPr marL="299085" marR="5080" indent="-287020">
              <a:lnSpc>
                <a:spcPts val="3240"/>
              </a:lnSpc>
              <a:spcBef>
                <a:spcPts val="994"/>
              </a:spcBef>
              <a:buFont typeface="Arial"/>
              <a:buChar char="•"/>
              <a:tabLst>
                <a:tab pos="299720" algn="l"/>
              </a:tabLst>
            </a:pPr>
            <a:r>
              <a:rPr sz="3000" spc="-10" dirty="0">
                <a:solidFill>
                  <a:srgbClr val="FFFFFF"/>
                </a:solidFill>
                <a:latin typeface="Calibri"/>
                <a:cs typeface="Calibri"/>
              </a:rPr>
              <a:t>Symptoms </a:t>
            </a:r>
            <a:r>
              <a:rPr sz="3000" spc="-5" dirty="0">
                <a:solidFill>
                  <a:srgbClr val="FFFFFF"/>
                </a:solidFill>
                <a:latin typeface="Calibri"/>
                <a:cs typeface="Calibri"/>
              </a:rPr>
              <a:t>of Their </a:t>
            </a:r>
            <a:r>
              <a:rPr sz="3000" dirty="0">
                <a:solidFill>
                  <a:srgbClr val="FFFFFF"/>
                </a:solidFill>
                <a:latin typeface="Calibri"/>
                <a:cs typeface="Calibri"/>
              </a:rPr>
              <a:t>Illness - Be </a:t>
            </a:r>
            <a:r>
              <a:rPr sz="3000" spc="-15" dirty="0">
                <a:solidFill>
                  <a:srgbClr val="FFFFFF"/>
                </a:solidFill>
                <a:latin typeface="Calibri"/>
                <a:cs typeface="Calibri"/>
              </a:rPr>
              <a:t>prepared </a:t>
            </a:r>
            <a:r>
              <a:rPr sz="3000" spc="-25" dirty="0">
                <a:solidFill>
                  <a:srgbClr val="FFFFFF"/>
                </a:solidFill>
                <a:latin typeface="Calibri"/>
                <a:cs typeface="Calibri"/>
              </a:rPr>
              <a:t>for </a:t>
            </a:r>
            <a:r>
              <a:rPr sz="3000" spc="-5" dirty="0">
                <a:solidFill>
                  <a:srgbClr val="FFFFFF"/>
                </a:solidFill>
                <a:latin typeface="Calibri"/>
                <a:cs typeface="Calibri"/>
              </a:rPr>
              <a:t>something </a:t>
            </a:r>
            <a:r>
              <a:rPr sz="3000" dirty="0">
                <a:solidFill>
                  <a:srgbClr val="FFFFFF"/>
                </a:solidFill>
                <a:latin typeface="Calibri"/>
                <a:cs typeface="Calibri"/>
              </a:rPr>
              <a:t>Action </a:t>
            </a:r>
            <a:r>
              <a:rPr sz="3000" spc="5" dirty="0">
                <a:solidFill>
                  <a:srgbClr val="FFFFFF"/>
                </a:solidFill>
                <a:latin typeface="Calibri"/>
                <a:cs typeface="Calibri"/>
              </a:rPr>
              <a:t> </a:t>
            </a:r>
            <a:r>
              <a:rPr sz="3000" spc="-5" dirty="0">
                <a:solidFill>
                  <a:srgbClr val="FFFFFF"/>
                </a:solidFill>
                <a:latin typeface="Calibri"/>
                <a:cs typeface="Calibri"/>
              </a:rPr>
              <a:t>or </a:t>
            </a:r>
            <a:r>
              <a:rPr sz="3000" spc="-15" dirty="0">
                <a:solidFill>
                  <a:srgbClr val="FFFFFF"/>
                </a:solidFill>
                <a:latin typeface="Calibri"/>
                <a:cs typeface="Calibri"/>
              </a:rPr>
              <a:t>Physical</a:t>
            </a:r>
            <a:r>
              <a:rPr sz="3000" dirty="0">
                <a:solidFill>
                  <a:srgbClr val="FFFFFF"/>
                </a:solidFill>
                <a:latin typeface="Calibri"/>
                <a:cs typeface="Calibri"/>
              </a:rPr>
              <a:t> </a:t>
            </a:r>
            <a:r>
              <a:rPr sz="3000" spc="-5" dirty="0">
                <a:solidFill>
                  <a:srgbClr val="FFFFFF"/>
                </a:solidFill>
                <a:latin typeface="Calibri"/>
                <a:cs typeface="Calibri"/>
              </a:rPr>
              <a:t>but</a:t>
            </a:r>
            <a:r>
              <a:rPr sz="3000" spc="-15" dirty="0">
                <a:solidFill>
                  <a:srgbClr val="FFFFFF"/>
                </a:solidFill>
                <a:latin typeface="Calibri"/>
                <a:cs typeface="Calibri"/>
              </a:rPr>
              <a:t> </a:t>
            </a:r>
            <a:r>
              <a:rPr sz="3000" spc="5" dirty="0">
                <a:solidFill>
                  <a:srgbClr val="FFFFFF"/>
                </a:solidFill>
                <a:latin typeface="Calibri"/>
                <a:cs typeface="Calibri"/>
              </a:rPr>
              <a:t>try</a:t>
            </a:r>
            <a:r>
              <a:rPr sz="3000" spc="-5" dirty="0">
                <a:solidFill>
                  <a:srgbClr val="FFFFFF"/>
                </a:solidFill>
                <a:latin typeface="Calibri"/>
                <a:cs typeface="Calibri"/>
              </a:rPr>
              <a:t> Communication </a:t>
            </a:r>
            <a:r>
              <a:rPr sz="3000" spc="-25" dirty="0">
                <a:solidFill>
                  <a:srgbClr val="FFFFFF"/>
                </a:solidFill>
                <a:latin typeface="Calibri"/>
                <a:cs typeface="Calibri"/>
              </a:rPr>
              <a:t>before</a:t>
            </a:r>
            <a:r>
              <a:rPr sz="3000" spc="-10" dirty="0">
                <a:solidFill>
                  <a:srgbClr val="FFFFFF"/>
                </a:solidFill>
                <a:latin typeface="Calibri"/>
                <a:cs typeface="Calibri"/>
              </a:rPr>
              <a:t> </a:t>
            </a:r>
            <a:r>
              <a:rPr sz="3000" dirty="0">
                <a:solidFill>
                  <a:srgbClr val="FFFFFF"/>
                </a:solidFill>
                <a:latin typeface="Calibri"/>
                <a:cs typeface="Calibri"/>
              </a:rPr>
              <a:t>it</a:t>
            </a:r>
            <a:r>
              <a:rPr sz="3000" spc="-5" dirty="0">
                <a:solidFill>
                  <a:srgbClr val="FFFFFF"/>
                </a:solidFill>
                <a:latin typeface="Calibri"/>
                <a:cs typeface="Calibri"/>
              </a:rPr>
              <a:t> becomes </a:t>
            </a:r>
            <a:r>
              <a:rPr sz="3000" spc="-15" dirty="0">
                <a:solidFill>
                  <a:srgbClr val="FFFFFF"/>
                </a:solidFill>
                <a:latin typeface="Calibri"/>
                <a:cs typeface="Calibri"/>
              </a:rPr>
              <a:t>Physical.</a:t>
            </a:r>
            <a:endParaRPr sz="3000" dirty="0">
              <a:latin typeface="Calibri"/>
              <a:cs typeface="Calibri"/>
            </a:endParaRPr>
          </a:p>
          <a:p>
            <a:pPr marL="12700" marR="118745">
              <a:lnSpc>
                <a:spcPct val="90000"/>
              </a:lnSpc>
              <a:spcBef>
                <a:spcPts val="965"/>
              </a:spcBef>
              <a:tabLst>
                <a:tab pos="8104505" algn="l"/>
              </a:tabLst>
            </a:pPr>
            <a:r>
              <a:rPr sz="3000" spc="-60" dirty="0">
                <a:solidFill>
                  <a:srgbClr val="FFFFFF"/>
                </a:solidFill>
                <a:latin typeface="Calibri"/>
                <a:cs typeface="Calibri"/>
              </a:rPr>
              <a:t>We</a:t>
            </a:r>
            <a:r>
              <a:rPr sz="3000" dirty="0">
                <a:solidFill>
                  <a:srgbClr val="FFFFFF"/>
                </a:solidFill>
                <a:latin typeface="Calibri"/>
                <a:cs typeface="Calibri"/>
              </a:rPr>
              <a:t> </a:t>
            </a:r>
            <a:r>
              <a:rPr sz="3000" spc="-10" dirty="0">
                <a:solidFill>
                  <a:srgbClr val="FFFFFF"/>
                </a:solidFill>
                <a:latin typeface="Calibri"/>
                <a:cs typeface="Calibri"/>
              </a:rPr>
              <a:t>must</a:t>
            </a:r>
            <a:r>
              <a:rPr sz="3000" dirty="0">
                <a:solidFill>
                  <a:srgbClr val="FFFFFF"/>
                </a:solidFill>
                <a:latin typeface="Calibri"/>
                <a:cs typeface="Calibri"/>
              </a:rPr>
              <a:t> </a:t>
            </a:r>
            <a:r>
              <a:rPr sz="3000" spc="-25" dirty="0">
                <a:solidFill>
                  <a:srgbClr val="FFFFFF"/>
                </a:solidFill>
                <a:latin typeface="Calibri"/>
                <a:cs typeface="Calibri"/>
              </a:rPr>
              <a:t>first</a:t>
            </a:r>
            <a:r>
              <a:rPr sz="3000" spc="5" dirty="0">
                <a:solidFill>
                  <a:srgbClr val="FFFFFF"/>
                </a:solidFill>
                <a:latin typeface="Calibri"/>
                <a:cs typeface="Calibri"/>
              </a:rPr>
              <a:t> </a:t>
            </a:r>
            <a:r>
              <a:rPr sz="3000" dirty="0">
                <a:solidFill>
                  <a:srgbClr val="FFFFFF"/>
                </a:solidFill>
                <a:latin typeface="Calibri"/>
                <a:cs typeface="Calibri"/>
              </a:rPr>
              <a:t>try </a:t>
            </a:r>
            <a:r>
              <a:rPr sz="3000" spc="-10" dirty="0">
                <a:solidFill>
                  <a:srgbClr val="FFFFFF"/>
                </a:solidFill>
                <a:latin typeface="Calibri"/>
                <a:cs typeface="Calibri"/>
              </a:rPr>
              <a:t>to</a:t>
            </a:r>
            <a:r>
              <a:rPr sz="3000" spc="-15" dirty="0">
                <a:solidFill>
                  <a:srgbClr val="FFFFFF"/>
                </a:solidFill>
                <a:latin typeface="Calibri"/>
                <a:cs typeface="Calibri"/>
              </a:rPr>
              <a:t> </a:t>
            </a:r>
            <a:r>
              <a:rPr sz="3000" spc="-20" dirty="0">
                <a:solidFill>
                  <a:srgbClr val="FFFFFF"/>
                </a:solidFill>
                <a:latin typeface="Calibri"/>
                <a:cs typeface="Calibri"/>
              </a:rPr>
              <a:t>understand</a:t>
            </a:r>
            <a:r>
              <a:rPr sz="3000" spc="-5" dirty="0">
                <a:solidFill>
                  <a:srgbClr val="FFFFFF"/>
                </a:solidFill>
                <a:latin typeface="Calibri"/>
                <a:cs typeface="Calibri"/>
              </a:rPr>
              <a:t> </a:t>
            </a:r>
            <a:r>
              <a:rPr sz="3000" spc="-20" dirty="0">
                <a:solidFill>
                  <a:srgbClr val="FFFFFF"/>
                </a:solidFill>
                <a:latin typeface="Calibri"/>
                <a:cs typeface="Calibri"/>
              </a:rPr>
              <a:t>why</a:t>
            </a:r>
            <a:r>
              <a:rPr sz="3000" spc="15" dirty="0">
                <a:solidFill>
                  <a:srgbClr val="FFFFFF"/>
                </a:solidFill>
                <a:latin typeface="Calibri"/>
                <a:cs typeface="Calibri"/>
              </a:rPr>
              <a:t> </a:t>
            </a:r>
            <a:r>
              <a:rPr sz="3000" spc="-10" dirty="0">
                <a:solidFill>
                  <a:srgbClr val="FFFFFF"/>
                </a:solidFill>
                <a:latin typeface="Calibri"/>
                <a:cs typeface="Calibri"/>
              </a:rPr>
              <a:t>people</a:t>
            </a:r>
            <a:r>
              <a:rPr sz="3000" spc="-15" dirty="0">
                <a:solidFill>
                  <a:srgbClr val="FFFFFF"/>
                </a:solidFill>
                <a:latin typeface="Calibri"/>
                <a:cs typeface="Calibri"/>
              </a:rPr>
              <a:t> </a:t>
            </a:r>
            <a:r>
              <a:rPr sz="3000" spc="-5" dirty="0">
                <a:solidFill>
                  <a:srgbClr val="FFFFFF"/>
                </a:solidFill>
                <a:latin typeface="Calibri"/>
                <a:cs typeface="Calibri"/>
              </a:rPr>
              <a:t>do</a:t>
            </a:r>
            <a:r>
              <a:rPr sz="3000" spc="5" dirty="0">
                <a:solidFill>
                  <a:srgbClr val="FFFFFF"/>
                </a:solidFill>
                <a:latin typeface="Calibri"/>
                <a:cs typeface="Calibri"/>
              </a:rPr>
              <a:t> </a:t>
            </a:r>
            <a:r>
              <a:rPr sz="3000" spc="-10" dirty="0">
                <a:solidFill>
                  <a:srgbClr val="FFFFFF"/>
                </a:solidFill>
                <a:latin typeface="Calibri"/>
                <a:cs typeface="Calibri"/>
              </a:rPr>
              <a:t>what they</a:t>
            </a:r>
            <a:r>
              <a:rPr sz="3000" dirty="0">
                <a:solidFill>
                  <a:srgbClr val="FFFFFF"/>
                </a:solidFill>
                <a:latin typeface="Calibri"/>
                <a:cs typeface="Calibri"/>
              </a:rPr>
              <a:t> </a:t>
            </a:r>
            <a:r>
              <a:rPr sz="3000" spc="-5" dirty="0">
                <a:solidFill>
                  <a:srgbClr val="FFFFFF"/>
                </a:solidFill>
                <a:latin typeface="Calibri"/>
                <a:cs typeface="Calibri"/>
              </a:rPr>
              <a:t>do </a:t>
            </a:r>
            <a:r>
              <a:rPr sz="3000" dirty="0">
                <a:solidFill>
                  <a:srgbClr val="FFFFFF"/>
                </a:solidFill>
                <a:latin typeface="Calibri"/>
                <a:cs typeface="Calibri"/>
              </a:rPr>
              <a:t> </a:t>
            </a:r>
            <a:r>
              <a:rPr sz="3000" spc="-30" dirty="0">
                <a:solidFill>
                  <a:srgbClr val="FFFFFF"/>
                </a:solidFill>
                <a:latin typeface="Calibri"/>
                <a:cs typeface="Calibri"/>
              </a:rPr>
              <a:t>before</a:t>
            </a:r>
            <a:r>
              <a:rPr sz="3000" spc="-10" dirty="0">
                <a:solidFill>
                  <a:srgbClr val="FFFFFF"/>
                </a:solidFill>
                <a:latin typeface="Calibri"/>
                <a:cs typeface="Calibri"/>
              </a:rPr>
              <a:t> </a:t>
            </a:r>
            <a:r>
              <a:rPr sz="3000" spc="-15" dirty="0">
                <a:solidFill>
                  <a:srgbClr val="FFFFFF"/>
                </a:solidFill>
                <a:latin typeface="Calibri"/>
                <a:cs typeface="Calibri"/>
              </a:rPr>
              <a:t>we</a:t>
            </a:r>
            <a:r>
              <a:rPr sz="3000" spc="10" dirty="0">
                <a:solidFill>
                  <a:srgbClr val="FFFFFF"/>
                </a:solidFill>
                <a:latin typeface="Calibri"/>
                <a:cs typeface="Calibri"/>
              </a:rPr>
              <a:t> </a:t>
            </a:r>
            <a:r>
              <a:rPr sz="3000" spc="-5" dirty="0">
                <a:solidFill>
                  <a:srgbClr val="FFFFFF"/>
                </a:solidFill>
                <a:latin typeface="Calibri"/>
                <a:cs typeface="Calibri"/>
              </a:rPr>
              <a:t>will</a:t>
            </a:r>
            <a:r>
              <a:rPr sz="3000" spc="10" dirty="0">
                <a:solidFill>
                  <a:srgbClr val="FFFFFF"/>
                </a:solidFill>
                <a:latin typeface="Calibri"/>
                <a:cs typeface="Calibri"/>
              </a:rPr>
              <a:t> </a:t>
            </a:r>
            <a:r>
              <a:rPr sz="3000" spc="-5" dirty="0">
                <a:solidFill>
                  <a:srgbClr val="FFFFFF"/>
                </a:solidFill>
                <a:latin typeface="Calibri"/>
                <a:cs typeface="Calibri"/>
              </a:rPr>
              <a:t>be able</a:t>
            </a:r>
            <a:r>
              <a:rPr sz="3000" spc="10" dirty="0">
                <a:solidFill>
                  <a:srgbClr val="FFFFFF"/>
                </a:solidFill>
                <a:latin typeface="Calibri"/>
                <a:cs typeface="Calibri"/>
              </a:rPr>
              <a:t> </a:t>
            </a:r>
            <a:r>
              <a:rPr sz="3000" spc="-15" dirty="0">
                <a:solidFill>
                  <a:srgbClr val="FFFFFF"/>
                </a:solidFill>
                <a:latin typeface="Calibri"/>
                <a:cs typeface="Calibri"/>
              </a:rPr>
              <a:t>to</a:t>
            </a:r>
            <a:r>
              <a:rPr sz="3000" spc="-10" dirty="0">
                <a:solidFill>
                  <a:srgbClr val="FFFFFF"/>
                </a:solidFill>
                <a:latin typeface="Calibri"/>
                <a:cs typeface="Calibri"/>
              </a:rPr>
              <a:t> </a:t>
            </a:r>
            <a:r>
              <a:rPr sz="3000" spc="-5" dirty="0">
                <a:solidFill>
                  <a:srgbClr val="FFFFFF"/>
                </a:solidFill>
                <a:latin typeface="Calibri"/>
                <a:cs typeface="Calibri"/>
              </a:rPr>
              <a:t>know</a:t>
            </a:r>
            <a:r>
              <a:rPr sz="3000" spc="10" dirty="0">
                <a:solidFill>
                  <a:srgbClr val="FFFFFF"/>
                </a:solidFill>
                <a:latin typeface="Calibri"/>
                <a:cs typeface="Calibri"/>
              </a:rPr>
              <a:t> </a:t>
            </a:r>
            <a:r>
              <a:rPr sz="3000" spc="-5" dirty="0">
                <a:solidFill>
                  <a:srgbClr val="FFFFFF"/>
                </a:solidFill>
                <a:latin typeface="Calibri"/>
                <a:cs typeface="Calibri"/>
              </a:rPr>
              <a:t>what </a:t>
            </a:r>
            <a:r>
              <a:rPr sz="3000" spc="-15" dirty="0">
                <a:solidFill>
                  <a:srgbClr val="FFFFFF"/>
                </a:solidFill>
                <a:latin typeface="Calibri"/>
                <a:cs typeface="Calibri"/>
              </a:rPr>
              <a:t>to</a:t>
            </a:r>
            <a:r>
              <a:rPr sz="3000" spc="5" dirty="0">
                <a:solidFill>
                  <a:srgbClr val="FFFFFF"/>
                </a:solidFill>
                <a:latin typeface="Calibri"/>
                <a:cs typeface="Calibri"/>
              </a:rPr>
              <a:t> </a:t>
            </a:r>
            <a:r>
              <a:rPr sz="3000" spc="-10" dirty="0">
                <a:solidFill>
                  <a:srgbClr val="FFFFFF"/>
                </a:solidFill>
                <a:latin typeface="Calibri"/>
                <a:cs typeface="Calibri"/>
              </a:rPr>
              <a:t>do</a:t>
            </a:r>
            <a:r>
              <a:rPr sz="3000" dirty="0">
                <a:solidFill>
                  <a:srgbClr val="FFFFFF"/>
                </a:solidFill>
                <a:latin typeface="Calibri"/>
                <a:cs typeface="Calibri"/>
              </a:rPr>
              <a:t> </a:t>
            </a:r>
            <a:r>
              <a:rPr sz="3000" spc="-5" dirty="0">
                <a:solidFill>
                  <a:srgbClr val="FFFFFF"/>
                </a:solidFill>
                <a:latin typeface="Calibri"/>
                <a:cs typeface="Calibri"/>
              </a:rPr>
              <a:t>about or</a:t>
            </a:r>
            <a:r>
              <a:rPr lang="en-US" sz="3000" spc="-5" dirty="0">
                <a:solidFill>
                  <a:srgbClr val="FFFFFF"/>
                </a:solidFill>
                <a:latin typeface="Calibri"/>
                <a:cs typeface="Calibri"/>
              </a:rPr>
              <a:t> </a:t>
            </a:r>
            <a:r>
              <a:rPr sz="3000" dirty="0">
                <a:solidFill>
                  <a:srgbClr val="FFFFFF"/>
                </a:solidFill>
                <a:latin typeface="Calibri"/>
                <a:cs typeface="Calibri"/>
              </a:rPr>
              <a:t>with</a:t>
            </a:r>
            <a:r>
              <a:rPr sz="3000" spc="-85" dirty="0">
                <a:solidFill>
                  <a:srgbClr val="FFFFFF"/>
                </a:solidFill>
                <a:latin typeface="Calibri"/>
                <a:cs typeface="Calibri"/>
              </a:rPr>
              <a:t> </a:t>
            </a:r>
            <a:r>
              <a:rPr sz="3000" spc="-5" dirty="0">
                <a:solidFill>
                  <a:srgbClr val="FFFFFF"/>
                </a:solidFill>
                <a:latin typeface="Calibri"/>
                <a:cs typeface="Calibri"/>
              </a:rPr>
              <a:t>them. </a:t>
            </a:r>
            <a:r>
              <a:rPr sz="3000" spc="-665" dirty="0">
                <a:solidFill>
                  <a:srgbClr val="FFFFFF"/>
                </a:solidFill>
                <a:latin typeface="Calibri"/>
                <a:cs typeface="Calibri"/>
              </a:rPr>
              <a:t> </a:t>
            </a:r>
            <a:r>
              <a:rPr sz="3000" spc="-5" dirty="0">
                <a:solidFill>
                  <a:srgbClr val="FFFFFF"/>
                </a:solidFill>
                <a:latin typeface="Calibri"/>
                <a:cs typeface="Calibri"/>
              </a:rPr>
              <a:t>The</a:t>
            </a:r>
            <a:r>
              <a:rPr sz="3000" spc="-20" dirty="0">
                <a:solidFill>
                  <a:srgbClr val="FFFFFF"/>
                </a:solidFill>
                <a:latin typeface="Calibri"/>
                <a:cs typeface="Calibri"/>
              </a:rPr>
              <a:t> first</a:t>
            </a:r>
            <a:r>
              <a:rPr sz="3000" spc="5" dirty="0">
                <a:solidFill>
                  <a:srgbClr val="FFFFFF"/>
                </a:solidFill>
                <a:latin typeface="Calibri"/>
                <a:cs typeface="Calibri"/>
              </a:rPr>
              <a:t> </a:t>
            </a:r>
            <a:r>
              <a:rPr sz="3000" spc="-5" dirty="0">
                <a:solidFill>
                  <a:srgbClr val="FFFFFF"/>
                </a:solidFill>
                <a:latin typeface="Calibri"/>
                <a:cs typeface="Calibri"/>
              </a:rPr>
              <a:t>dynamic </a:t>
            </a:r>
            <a:r>
              <a:rPr sz="3000" spc="-15" dirty="0">
                <a:solidFill>
                  <a:srgbClr val="FFFFFF"/>
                </a:solidFill>
                <a:latin typeface="Calibri"/>
                <a:cs typeface="Calibri"/>
              </a:rPr>
              <a:t>to</a:t>
            </a:r>
            <a:r>
              <a:rPr sz="3000" spc="-5" dirty="0">
                <a:solidFill>
                  <a:srgbClr val="FFFFFF"/>
                </a:solidFill>
                <a:latin typeface="Calibri"/>
                <a:cs typeface="Calibri"/>
              </a:rPr>
              <a:t> </a:t>
            </a:r>
            <a:r>
              <a:rPr sz="3000" spc="-20" dirty="0">
                <a:solidFill>
                  <a:srgbClr val="FFFFFF"/>
                </a:solidFill>
                <a:latin typeface="Calibri"/>
                <a:cs typeface="Calibri"/>
              </a:rPr>
              <a:t>understand</a:t>
            </a:r>
            <a:r>
              <a:rPr sz="3000" spc="-10" dirty="0">
                <a:solidFill>
                  <a:srgbClr val="FFFFFF"/>
                </a:solidFill>
                <a:latin typeface="Calibri"/>
                <a:cs typeface="Calibri"/>
              </a:rPr>
              <a:t> </a:t>
            </a:r>
            <a:r>
              <a:rPr sz="3000" dirty="0">
                <a:solidFill>
                  <a:srgbClr val="FFFFFF"/>
                </a:solidFill>
                <a:latin typeface="Calibri"/>
                <a:cs typeface="Calibri"/>
              </a:rPr>
              <a:t>about</a:t>
            </a:r>
            <a:r>
              <a:rPr sz="3000" spc="5" dirty="0">
                <a:solidFill>
                  <a:srgbClr val="FFFFFF"/>
                </a:solidFill>
                <a:latin typeface="Calibri"/>
                <a:cs typeface="Calibri"/>
              </a:rPr>
              <a:t> </a:t>
            </a:r>
            <a:r>
              <a:rPr sz="3000" dirty="0">
                <a:solidFill>
                  <a:srgbClr val="FFFFFF"/>
                </a:solidFill>
                <a:latin typeface="Calibri"/>
                <a:cs typeface="Calibri"/>
              </a:rPr>
              <a:t>them,</a:t>
            </a:r>
            <a:r>
              <a:rPr sz="3000" spc="-10" dirty="0">
                <a:solidFill>
                  <a:srgbClr val="FFFFFF"/>
                </a:solidFill>
                <a:latin typeface="Calibri"/>
                <a:cs typeface="Calibri"/>
              </a:rPr>
              <a:t> is</a:t>
            </a:r>
            <a:r>
              <a:rPr sz="3000" spc="-5" dirty="0">
                <a:solidFill>
                  <a:srgbClr val="FFFFFF"/>
                </a:solidFill>
                <a:latin typeface="Calibri"/>
                <a:cs typeface="Calibri"/>
              </a:rPr>
              <a:t> </a:t>
            </a:r>
            <a:r>
              <a:rPr sz="3000" spc="-10" dirty="0">
                <a:solidFill>
                  <a:srgbClr val="FFFFFF"/>
                </a:solidFill>
                <a:latin typeface="Calibri"/>
                <a:cs typeface="Calibri"/>
              </a:rPr>
              <a:t>that</a:t>
            </a:r>
            <a:r>
              <a:rPr sz="3000" spc="-15" dirty="0">
                <a:solidFill>
                  <a:srgbClr val="FFFFFF"/>
                </a:solidFill>
                <a:latin typeface="Calibri"/>
                <a:cs typeface="Calibri"/>
              </a:rPr>
              <a:t> </a:t>
            </a:r>
            <a:r>
              <a:rPr sz="3000" dirty="0">
                <a:solidFill>
                  <a:srgbClr val="FFFFFF"/>
                </a:solidFill>
                <a:latin typeface="Calibri"/>
                <a:cs typeface="Calibri"/>
              </a:rPr>
              <a:t>it</a:t>
            </a:r>
            <a:r>
              <a:rPr sz="3000" spc="-10" dirty="0">
                <a:solidFill>
                  <a:srgbClr val="FFFFFF"/>
                </a:solidFill>
                <a:latin typeface="Calibri"/>
                <a:cs typeface="Calibri"/>
              </a:rPr>
              <a:t> </a:t>
            </a:r>
            <a:r>
              <a:rPr sz="3000" spc="-5" dirty="0">
                <a:solidFill>
                  <a:srgbClr val="FFFFFF"/>
                </a:solidFill>
                <a:latin typeface="Calibri"/>
                <a:cs typeface="Calibri"/>
              </a:rPr>
              <a:t>has </a:t>
            </a:r>
            <a:r>
              <a:rPr sz="3000" spc="-10" dirty="0">
                <a:solidFill>
                  <a:srgbClr val="FFFFFF"/>
                </a:solidFill>
                <a:latin typeface="Calibri"/>
                <a:cs typeface="Calibri"/>
              </a:rPr>
              <a:t>very </a:t>
            </a:r>
            <a:r>
              <a:rPr sz="3000" spc="-5" dirty="0">
                <a:solidFill>
                  <a:srgbClr val="FFFFFF"/>
                </a:solidFill>
                <a:latin typeface="Calibri"/>
                <a:cs typeface="Calibri"/>
              </a:rPr>
              <a:t> </a:t>
            </a:r>
            <a:r>
              <a:rPr sz="3000" spc="-10" dirty="0">
                <a:solidFill>
                  <a:srgbClr val="FFFFFF"/>
                </a:solidFill>
                <a:latin typeface="Calibri"/>
                <a:cs typeface="Calibri"/>
              </a:rPr>
              <a:t>little</a:t>
            </a:r>
            <a:r>
              <a:rPr sz="3000" spc="-15" dirty="0">
                <a:solidFill>
                  <a:srgbClr val="FFFFFF"/>
                </a:solidFill>
                <a:latin typeface="Calibri"/>
                <a:cs typeface="Calibri"/>
              </a:rPr>
              <a:t> to</a:t>
            </a:r>
            <a:r>
              <a:rPr sz="3000" spc="-5" dirty="0">
                <a:solidFill>
                  <a:srgbClr val="FFFFFF"/>
                </a:solidFill>
                <a:latin typeface="Calibri"/>
                <a:cs typeface="Calibri"/>
              </a:rPr>
              <a:t> do</a:t>
            </a:r>
            <a:r>
              <a:rPr sz="3000" spc="-15" dirty="0">
                <a:solidFill>
                  <a:srgbClr val="FFFFFF"/>
                </a:solidFill>
                <a:latin typeface="Calibri"/>
                <a:cs typeface="Calibri"/>
              </a:rPr>
              <a:t> </a:t>
            </a:r>
            <a:r>
              <a:rPr sz="3000" dirty="0">
                <a:solidFill>
                  <a:srgbClr val="FFFFFF"/>
                </a:solidFill>
                <a:latin typeface="Calibri"/>
                <a:cs typeface="Calibri"/>
              </a:rPr>
              <a:t>with </a:t>
            </a:r>
            <a:r>
              <a:rPr sz="3000" spc="-5" dirty="0">
                <a:solidFill>
                  <a:srgbClr val="FFFFFF"/>
                </a:solidFill>
                <a:latin typeface="Calibri"/>
                <a:cs typeface="Calibri"/>
              </a:rPr>
              <a:t>us.</a:t>
            </a:r>
            <a:endParaRPr sz="3000" dirty="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p:nvPr/>
        </p:nvSpPr>
        <p:spPr>
          <a:xfrm>
            <a:off x="767168" y="358929"/>
            <a:ext cx="5331460" cy="6140142"/>
          </a:xfrm>
          <a:prstGeom prst="rect">
            <a:avLst/>
          </a:prstGeom>
        </p:spPr>
        <p:txBody>
          <a:bodyPr vert="horz" wrap="square" lIns="0" tIns="12700" rIns="0" bIns="0" rtlCol="0">
            <a:spAutoFit/>
          </a:bodyPr>
          <a:lstStyle/>
          <a:p>
            <a:pPr marL="12700" marR="98425">
              <a:spcBef>
                <a:spcPts val="100"/>
              </a:spcBef>
            </a:pPr>
            <a:r>
              <a:rPr sz="2800" b="0" spc="-5" dirty="0">
                <a:solidFill>
                  <a:srgbClr val="FFFFFF"/>
                </a:solidFill>
                <a:cs typeface="Calibri Light"/>
              </a:rPr>
              <a:t>THE THREE </a:t>
            </a:r>
            <a:r>
              <a:rPr sz="2800" b="0" spc="-15" dirty="0">
                <a:solidFill>
                  <a:srgbClr val="FFFFFF"/>
                </a:solidFill>
                <a:cs typeface="Calibri Light"/>
              </a:rPr>
              <a:t>DYNAMICS </a:t>
            </a:r>
            <a:r>
              <a:rPr sz="2800" b="0" spc="-5" dirty="0">
                <a:solidFill>
                  <a:srgbClr val="FFFFFF"/>
                </a:solidFill>
                <a:cs typeface="Calibri Light"/>
              </a:rPr>
              <a:t>OF </a:t>
            </a:r>
            <a:r>
              <a:rPr sz="2800" b="0" spc="-10" dirty="0">
                <a:solidFill>
                  <a:srgbClr val="FFFFFF"/>
                </a:solidFill>
                <a:cs typeface="Calibri Light"/>
              </a:rPr>
              <a:t>BEGINNING </a:t>
            </a:r>
            <a:r>
              <a:rPr sz="2800" b="0" dirty="0">
                <a:solidFill>
                  <a:srgbClr val="FFFFFF"/>
                </a:solidFill>
                <a:cs typeface="Calibri Light"/>
              </a:rPr>
              <a:t>A </a:t>
            </a:r>
            <a:r>
              <a:rPr sz="2800" b="0" spc="-5" dirty="0">
                <a:solidFill>
                  <a:srgbClr val="FFFFFF"/>
                </a:solidFill>
                <a:cs typeface="Calibri Light"/>
              </a:rPr>
              <a:t>SUCCESSFUL </a:t>
            </a:r>
            <a:r>
              <a:rPr sz="2800" b="0" spc="-800" dirty="0">
                <a:solidFill>
                  <a:srgbClr val="FFFFFF"/>
                </a:solidFill>
                <a:cs typeface="Calibri Light"/>
              </a:rPr>
              <a:t> </a:t>
            </a:r>
            <a:r>
              <a:rPr sz="2800" b="0" spc="-45" dirty="0">
                <a:solidFill>
                  <a:srgbClr val="FFFFFF"/>
                </a:solidFill>
                <a:cs typeface="Calibri Light"/>
              </a:rPr>
              <a:t>NEGOTIATION</a:t>
            </a:r>
            <a:endParaRPr sz="2800" dirty="0">
              <a:cs typeface="Calibri Light"/>
            </a:endParaRPr>
          </a:p>
          <a:p>
            <a:pPr marL="299085" marR="956310" indent="-287020">
              <a:spcBef>
                <a:spcPts val="2455"/>
              </a:spcBef>
              <a:buFont typeface="Arial"/>
              <a:buChar char="•"/>
              <a:tabLst>
                <a:tab pos="299720" algn="l"/>
              </a:tabLst>
            </a:pPr>
            <a:r>
              <a:rPr sz="2800" spc="-85" dirty="0">
                <a:solidFill>
                  <a:srgbClr val="FFFFFF"/>
                </a:solidFill>
                <a:cs typeface="Calibri"/>
              </a:rPr>
              <a:t>Try</a:t>
            </a:r>
            <a:r>
              <a:rPr sz="2800" spc="5" dirty="0">
                <a:solidFill>
                  <a:srgbClr val="FFFFFF"/>
                </a:solidFill>
                <a:cs typeface="Calibri"/>
              </a:rPr>
              <a:t> </a:t>
            </a:r>
            <a:r>
              <a:rPr sz="2800" spc="-20" dirty="0">
                <a:solidFill>
                  <a:srgbClr val="FFFFFF"/>
                </a:solidFill>
                <a:cs typeface="Calibri"/>
              </a:rPr>
              <a:t>to</a:t>
            </a:r>
            <a:r>
              <a:rPr sz="2800" spc="-5" dirty="0">
                <a:solidFill>
                  <a:srgbClr val="FFFFFF"/>
                </a:solidFill>
                <a:cs typeface="Calibri"/>
              </a:rPr>
              <a:t> </a:t>
            </a:r>
            <a:r>
              <a:rPr sz="2800" spc="-20" dirty="0">
                <a:solidFill>
                  <a:srgbClr val="FFFFFF"/>
                </a:solidFill>
                <a:cs typeface="Calibri"/>
              </a:rPr>
              <a:t>understand</a:t>
            </a:r>
            <a:r>
              <a:rPr sz="2800" spc="-10" dirty="0">
                <a:solidFill>
                  <a:srgbClr val="FFFFFF"/>
                </a:solidFill>
                <a:cs typeface="Calibri"/>
              </a:rPr>
              <a:t> </a:t>
            </a:r>
            <a:r>
              <a:rPr sz="2800" dirty="0">
                <a:solidFill>
                  <a:srgbClr val="FFFFFF"/>
                </a:solidFill>
                <a:cs typeface="Calibri"/>
              </a:rPr>
              <a:t>as</a:t>
            </a:r>
            <a:r>
              <a:rPr sz="2800" spc="-5" dirty="0">
                <a:solidFill>
                  <a:srgbClr val="FFFFFF"/>
                </a:solidFill>
                <a:cs typeface="Calibri"/>
              </a:rPr>
              <a:t> much</a:t>
            </a:r>
            <a:r>
              <a:rPr sz="2800" spc="5" dirty="0">
                <a:solidFill>
                  <a:srgbClr val="FFFFFF"/>
                </a:solidFill>
                <a:cs typeface="Calibri"/>
              </a:rPr>
              <a:t> </a:t>
            </a:r>
            <a:r>
              <a:rPr sz="2800" spc="-5" dirty="0">
                <a:solidFill>
                  <a:srgbClr val="FFFFFF"/>
                </a:solidFill>
                <a:cs typeface="Calibri"/>
              </a:rPr>
              <a:t>about</a:t>
            </a:r>
            <a:r>
              <a:rPr sz="2800" spc="-10" dirty="0">
                <a:solidFill>
                  <a:srgbClr val="FFFFFF"/>
                </a:solidFill>
                <a:cs typeface="Calibri"/>
              </a:rPr>
              <a:t> </a:t>
            </a:r>
            <a:r>
              <a:rPr sz="2800" spc="-5" dirty="0">
                <a:solidFill>
                  <a:srgbClr val="FFFFFF"/>
                </a:solidFill>
                <a:cs typeface="Calibri"/>
              </a:rPr>
              <a:t>the</a:t>
            </a:r>
            <a:r>
              <a:rPr lang="en-US" sz="2800" spc="-5" dirty="0">
                <a:solidFill>
                  <a:srgbClr val="FFFFFF"/>
                </a:solidFill>
                <a:cs typeface="Calibri"/>
              </a:rPr>
              <a:t> </a:t>
            </a:r>
            <a:r>
              <a:rPr sz="2800" spc="-5" dirty="0">
                <a:solidFill>
                  <a:srgbClr val="FFFFFF"/>
                </a:solidFill>
                <a:cs typeface="Calibri"/>
              </a:rPr>
              <a:t>Individual</a:t>
            </a:r>
            <a:r>
              <a:rPr sz="2800" spc="10" dirty="0">
                <a:solidFill>
                  <a:srgbClr val="FFFFFF"/>
                </a:solidFill>
                <a:cs typeface="Calibri"/>
              </a:rPr>
              <a:t> </a:t>
            </a:r>
            <a:r>
              <a:rPr sz="2800" spc="-5" dirty="0">
                <a:solidFill>
                  <a:srgbClr val="FFFFFF"/>
                </a:solidFill>
                <a:cs typeface="Calibri"/>
              </a:rPr>
              <a:t>or</a:t>
            </a:r>
            <a:r>
              <a:rPr sz="2800" spc="10" dirty="0">
                <a:solidFill>
                  <a:srgbClr val="FFFFFF"/>
                </a:solidFill>
                <a:cs typeface="Calibri"/>
              </a:rPr>
              <a:t> </a:t>
            </a:r>
            <a:r>
              <a:rPr sz="2800" spc="-10" dirty="0">
                <a:solidFill>
                  <a:srgbClr val="FFFFFF"/>
                </a:solidFill>
                <a:cs typeface="Calibri"/>
              </a:rPr>
              <a:t>Situation</a:t>
            </a:r>
            <a:r>
              <a:rPr sz="2800" spc="-20" dirty="0">
                <a:solidFill>
                  <a:srgbClr val="FFFFFF"/>
                </a:solidFill>
                <a:cs typeface="Calibri"/>
              </a:rPr>
              <a:t> you</a:t>
            </a:r>
            <a:r>
              <a:rPr sz="2800" dirty="0">
                <a:solidFill>
                  <a:srgbClr val="FFFFFF"/>
                </a:solidFill>
                <a:cs typeface="Calibri"/>
              </a:rPr>
              <a:t> </a:t>
            </a:r>
            <a:r>
              <a:rPr sz="2800" spc="-15" dirty="0">
                <a:solidFill>
                  <a:srgbClr val="FFFFFF"/>
                </a:solidFill>
                <a:cs typeface="Calibri"/>
              </a:rPr>
              <a:t>are</a:t>
            </a:r>
            <a:r>
              <a:rPr sz="2800" spc="5" dirty="0">
                <a:solidFill>
                  <a:srgbClr val="FFFFFF"/>
                </a:solidFill>
                <a:cs typeface="Calibri"/>
              </a:rPr>
              <a:t> </a:t>
            </a:r>
            <a:r>
              <a:rPr sz="2800" spc="-15" dirty="0">
                <a:solidFill>
                  <a:srgbClr val="FFFFFF"/>
                </a:solidFill>
                <a:cs typeface="Calibri"/>
              </a:rPr>
              <a:t>faced</a:t>
            </a:r>
            <a:r>
              <a:rPr sz="2800" spc="-25" dirty="0">
                <a:solidFill>
                  <a:srgbClr val="FFFFFF"/>
                </a:solidFill>
                <a:cs typeface="Calibri"/>
              </a:rPr>
              <a:t> </a:t>
            </a:r>
            <a:r>
              <a:rPr sz="2800" spc="-5" dirty="0">
                <a:solidFill>
                  <a:srgbClr val="FFFFFF"/>
                </a:solidFill>
                <a:cs typeface="Calibri"/>
              </a:rPr>
              <a:t>with.</a:t>
            </a:r>
            <a:endParaRPr sz="2800" dirty="0">
              <a:cs typeface="Calibri"/>
            </a:endParaRPr>
          </a:p>
          <a:p>
            <a:pPr marL="299085" indent="-287020">
              <a:spcBef>
                <a:spcPts val="455"/>
              </a:spcBef>
              <a:buFont typeface="Arial"/>
              <a:buChar char="•"/>
              <a:tabLst>
                <a:tab pos="299720" algn="l"/>
              </a:tabLst>
            </a:pPr>
            <a:r>
              <a:rPr sz="2800" spc="-85" dirty="0">
                <a:solidFill>
                  <a:srgbClr val="FFFFFF"/>
                </a:solidFill>
                <a:cs typeface="Calibri"/>
              </a:rPr>
              <a:t>Try</a:t>
            </a:r>
            <a:r>
              <a:rPr sz="2800" dirty="0">
                <a:solidFill>
                  <a:srgbClr val="FFFFFF"/>
                </a:solidFill>
                <a:cs typeface="Calibri"/>
              </a:rPr>
              <a:t> </a:t>
            </a:r>
            <a:r>
              <a:rPr sz="2800" spc="-20" dirty="0">
                <a:solidFill>
                  <a:srgbClr val="FFFFFF"/>
                </a:solidFill>
                <a:cs typeface="Calibri"/>
              </a:rPr>
              <a:t>to</a:t>
            </a:r>
            <a:r>
              <a:rPr sz="2800" spc="-10" dirty="0">
                <a:solidFill>
                  <a:srgbClr val="FFFFFF"/>
                </a:solidFill>
                <a:cs typeface="Calibri"/>
              </a:rPr>
              <a:t> </a:t>
            </a:r>
            <a:r>
              <a:rPr sz="2800" spc="-20" dirty="0">
                <a:solidFill>
                  <a:srgbClr val="FFFFFF"/>
                </a:solidFill>
                <a:cs typeface="Calibri"/>
              </a:rPr>
              <a:t>understand</a:t>
            </a:r>
            <a:r>
              <a:rPr sz="2800" spc="-10" dirty="0">
                <a:solidFill>
                  <a:srgbClr val="FFFFFF"/>
                </a:solidFill>
                <a:cs typeface="Calibri"/>
              </a:rPr>
              <a:t> </a:t>
            </a:r>
            <a:r>
              <a:rPr sz="2800" spc="-80" dirty="0">
                <a:solidFill>
                  <a:srgbClr val="FFFFFF"/>
                </a:solidFill>
                <a:cs typeface="Calibri"/>
              </a:rPr>
              <a:t>Your</a:t>
            </a:r>
            <a:r>
              <a:rPr sz="2800" spc="15" dirty="0">
                <a:solidFill>
                  <a:srgbClr val="FFFFFF"/>
                </a:solidFill>
                <a:cs typeface="Calibri"/>
              </a:rPr>
              <a:t> </a:t>
            </a:r>
            <a:r>
              <a:rPr sz="2800" spc="-10" dirty="0">
                <a:solidFill>
                  <a:srgbClr val="FFFFFF"/>
                </a:solidFill>
                <a:cs typeface="Calibri"/>
              </a:rPr>
              <a:t>Reaction</a:t>
            </a:r>
            <a:r>
              <a:rPr sz="2800" spc="-30" dirty="0">
                <a:solidFill>
                  <a:srgbClr val="FFFFFF"/>
                </a:solidFill>
                <a:cs typeface="Calibri"/>
              </a:rPr>
              <a:t> </a:t>
            </a:r>
            <a:r>
              <a:rPr sz="2800" spc="-20" dirty="0">
                <a:solidFill>
                  <a:srgbClr val="FFFFFF"/>
                </a:solidFill>
                <a:cs typeface="Calibri"/>
              </a:rPr>
              <a:t>to</a:t>
            </a:r>
            <a:r>
              <a:rPr lang="en-US" sz="2800" dirty="0">
                <a:cs typeface="Calibri"/>
              </a:rPr>
              <a:t> </a:t>
            </a:r>
            <a:r>
              <a:rPr lang="en-PH" sz="2800" spc="-5" dirty="0">
                <a:solidFill>
                  <a:srgbClr val="FFFFFF"/>
                </a:solidFill>
                <a:cs typeface="Calibri"/>
              </a:rPr>
              <a:t>t</a:t>
            </a:r>
            <a:r>
              <a:rPr sz="2800" spc="-5" dirty="0">
                <a:solidFill>
                  <a:srgbClr val="FFFFFF"/>
                </a:solidFill>
                <a:cs typeface="Calibri"/>
              </a:rPr>
              <a:t>he</a:t>
            </a:r>
            <a:r>
              <a:rPr lang="en-US" sz="2800" spc="-5" dirty="0">
                <a:solidFill>
                  <a:srgbClr val="FFFFFF"/>
                </a:solidFill>
                <a:cs typeface="Calibri"/>
              </a:rPr>
              <a:t> </a:t>
            </a:r>
            <a:r>
              <a:rPr sz="2800" spc="-10" dirty="0">
                <a:solidFill>
                  <a:srgbClr val="FFFFFF"/>
                </a:solidFill>
                <a:cs typeface="Calibri"/>
              </a:rPr>
              <a:t>Individual</a:t>
            </a:r>
            <a:r>
              <a:rPr sz="2800" dirty="0">
                <a:solidFill>
                  <a:srgbClr val="FFFFFF"/>
                </a:solidFill>
                <a:cs typeface="Calibri"/>
              </a:rPr>
              <a:t> or</a:t>
            </a:r>
            <a:r>
              <a:rPr sz="2800" spc="10" dirty="0">
                <a:solidFill>
                  <a:srgbClr val="FFFFFF"/>
                </a:solidFill>
                <a:cs typeface="Calibri"/>
              </a:rPr>
              <a:t> </a:t>
            </a:r>
            <a:r>
              <a:rPr sz="2800" spc="-10" dirty="0">
                <a:solidFill>
                  <a:srgbClr val="FFFFFF"/>
                </a:solidFill>
                <a:cs typeface="Calibri"/>
              </a:rPr>
              <a:t>Situation</a:t>
            </a:r>
            <a:r>
              <a:rPr sz="2800" spc="-20" dirty="0">
                <a:solidFill>
                  <a:srgbClr val="FFFFFF"/>
                </a:solidFill>
                <a:cs typeface="Calibri"/>
              </a:rPr>
              <a:t> </a:t>
            </a:r>
            <a:r>
              <a:rPr sz="2800" spc="-25" dirty="0">
                <a:solidFill>
                  <a:srgbClr val="FFFFFF"/>
                </a:solidFill>
                <a:cs typeface="Calibri"/>
              </a:rPr>
              <a:t>you</a:t>
            </a:r>
            <a:r>
              <a:rPr sz="2800" spc="5" dirty="0">
                <a:solidFill>
                  <a:srgbClr val="FFFFFF"/>
                </a:solidFill>
                <a:cs typeface="Calibri"/>
              </a:rPr>
              <a:t> </a:t>
            </a:r>
            <a:r>
              <a:rPr sz="2800" spc="-20" dirty="0">
                <a:solidFill>
                  <a:srgbClr val="FFFFFF"/>
                </a:solidFill>
                <a:cs typeface="Calibri"/>
              </a:rPr>
              <a:t>are</a:t>
            </a:r>
            <a:r>
              <a:rPr sz="2800" spc="10" dirty="0">
                <a:solidFill>
                  <a:srgbClr val="FFFFFF"/>
                </a:solidFill>
                <a:cs typeface="Calibri"/>
              </a:rPr>
              <a:t> </a:t>
            </a:r>
            <a:r>
              <a:rPr sz="2800" spc="-20" dirty="0">
                <a:solidFill>
                  <a:srgbClr val="FFFFFF"/>
                </a:solidFill>
                <a:cs typeface="Calibri"/>
              </a:rPr>
              <a:t>faced</a:t>
            </a:r>
            <a:r>
              <a:rPr sz="2800" spc="-15" dirty="0">
                <a:solidFill>
                  <a:srgbClr val="FFFFFF"/>
                </a:solidFill>
                <a:cs typeface="Calibri"/>
              </a:rPr>
              <a:t> </a:t>
            </a:r>
            <a:r>
              <a:rPr sz="2800" spc="-5" dirty="0">
                <a:solidFill>
                  <a:srgbClr val="FFFFFF"/>
                </a:solidFill>
                <a:cs typeface="Calibri"/>
              </a:rPr>
              <a:t>with.</a:t>
            </a:r>
            <a:endParaRPr sz="2800" dirty="0">
              <a:cs typeface="Calibri"/>
            </a:endParaRPr>
          </a:p>
          <a:p>
            <a:pPr marL="299085" marR="5080" indent="-287020">
              <a:spcBef>
                <a:spcPts val="1075"/>
              </a:spcBef>
              <a:buFont typeface="Arial"/>
              <a:buChar char="•"/>
              <a:tabLst>
                <a:tab pos="299720" algn="l"/>
              </a:tabLst>
            </a:pPr>
            <a:r>
              <a:rPr sz="2800" spc="-85" dirty="0">
                <a:solidFill>
                  <a:srgbClr val="FFFFFF"/>
                </a:solidFill>
                <a:cs typeface="Calibri"/>
              </a:rPr>
              <a:t>Try</a:t>
            </a:r>
            <a:r>
              <a:rPr sz="2800" spc="10" dirty="0">
                <a:solidFill>
                  <a:srgbClr val="FFFFFF"/>
                </a:solidFill>
                <a:cs typeface="Calibri"/>
              </a:rPr>
              <a:t> </a:t>
            </a:r>
            <a:r>
              <a:rPr sz="2800" spc="-20" dirty="0">
                <a:solidFill>
                  <a:srgbClr val="FFFFFF"/>
                </a:solidFill>
                <a:cs typeface="Calibri"/>
              </a:rPr>
              <a:t>to</a:t>
            </a:r>
            <a:r>
              <a:rPr sz="2800" spc="-5" dirty="0">
                <a:solidFill>
                  <a:srgbClr val="FFFFFF"/>
                </a:solidFill>
                <a:cs typeface="Calibri"/>
              </a:rPr>
              <a:t> </a:t>
            </a:r>
            <a:r>
              <a:rPr sz="2800" spc="-20" dirty="0">
                <a:solidFill>
                  <a:srgbClr val="FFFFFF"/>
                </a:solidFill>
                <a:cs typeface="Calibri"/>
              </a:rPr>
              <a:t>understand</a:t>
            </a:r>
            <a:r>
              <a:rPr sz="2800" dirty="0">
                <a:solidFill>
                  <a:srgbClr val="FFFFFF"/>
                </a:solidFill>
                <a:cs typeface="Calibri"/>
              </a:rPr>
              <a:t> </a:t>
            </a:r>
            <a:r>
              <a:rPr sz="2800" spc="-10" dirty="0">
                <a:solidFill>
                  <a:srgbClr val="FFFFFF"/>
                </a:solidFill>
                <a:cs typeface="Calibri"/>
              </a:rPr>
              <a:t>how</a:t>
            </a:r>
            <a:r>
              <a:rPr sz="2800" spc="5" dirty="0">
                <a:solidFill>
                  <a:srgbClr val="FFFFFF"/>
                </a:solidFill>
                <a:cs typeface="Calibri"/>
              </a:rPr>
              <a:t> </a:t>
            </a:r>
            <a:r>
              <a:rPr sz="2800" spc="-20" dirty="0">
                <a:solidFill>
                  <a:srgbClr val="FFFFFF"/>
                </a:solidFill>
                <a:cs typeface="Calibri"/>
              </a:rPr>
              <a:t>to</a:t>
            </a:r>
            <a:r>
              <a:rPr sz="2800" dirty="0">
                <a:solidFill>
                  <a:srgbClr val="FFFFFF"/>
                </a:solidFill>
                <a:cs typeface="Calibri"/>
              </a:rPr>
              <a:t> </a:t>
            </a:r>
            <a:r>
              <a:rPr sz="2800" spc="-25" dirty="0">
                <a:solidFill>
                  <a:srgbClr val="FFFFFF"/>
                </a:solidFill>
                <a:cs typeface="Calibri"/>
              </a:rPr>
              <a:t>attempt</a:t>
            </a:r>
            <a:r>
              <a:rPr sz="2800" spc="-20" dirty="0">
                <a:solidFill>
                  <a:srgbClr val="FFFFFF"/>
                </a:solidFill>
                <a:cs typeface="Calibri"/>
              </a:rPr>
              <a:t> to</a:t>
            </a:r>
            <a:r>
              <a:rPr sz="2800" spc="-5" dirty="0">
                <a:solidFill>
                  <a:srgbClr val="FFFFFF"/>
                </a:solidFill>
                <a:cs typeface="Calibri"/>
              </a:rPr>
              <a:t> </a:t>
            </a:r>
            <a:r>
              <a:rPr sz="2800" spc="-15" dirty="0">
                <a:solidFill>
                  <a:srgbClr val="FFFFFF"/>
                </a:solidFill>
                <a:cs typeface="Calibri"/>
              </a:rPr>
              <a:t>Solve</a:t>
            </a:r>
            <a:r>
              <a:rPr sz="2800" spc="15" dirty="0">
                <a:solidFill>
                  <a:srgbClr val="FFFFFF"/>
                </a:solidFill>
                <a:cs typeface="Calibri"/>
              </a:rPr>
              <a:t> </a:t>
            </a:r>
            <a:r>
              <a:rPr sz="2800" spc="-5" dirty="0">
                <a:solidFill>
                  <a:srgbClr val="FFFFFF"/>
                </a:solidFill>
                <a:cs typeface="Calibri"/>
              </a:rPr>
              <a:t>the </a:t>
            </a:r>
            <a:r>
              <a:rPr sz="2800" spc="-890" dirty="0">
                <a:solidFill>
                  <a:srgbClr val="FFFFFF"/>
                </a:solidFill>
                <a:cs typeface="Calibri"/>
              </a:rPr>
              <a:t> </a:t>
            </a:r>
            <a:r>
              <a:rPr sz="2800" spc="-5" dirty="0">
                <a:solidFill>
                  <a:srgbClr val="FFFFFF"/>
                </a:solidFill>
                <a:cs typeface="Calibri"/>
              </a:rPr>
              <a:t>Issue</a:t>
            </a:r>
            <a:r>
              <a:rPr sz="2800" dirty="0">
                <a:solidFill>
                  <a:srgbClr val="FFFFFF"/>
                </a:solidFill>
                <a:cs typeface="Calibri"/>
              </a:rPr>
              <a:t> </a:t>
            </a:r>
            <a:r>
              <a:rPr sz="2800" spc="-20" dirty="0">
                <a:solidFill>
                  <a:srgbClr val="FFFFFF"/>
                </a:solidFill>
                <a:cs typeface="Calibri"/>
              </a:rPr>
              <a:t>you</a:t>
            </a:r>
            <a:r>
              <a:rPr sz="2800" spc="5" dirty="0">
                <a:solidFill>
                  <a:srgbClr val="FFFFFF"/>
                </a:solidFill>
                <a:cs typeface="Calibri"/>
              </a:rPr>
              <a:t> </a:t>
            </a:r>
            <a:r>
              <a:rPr sz="2800" spc="-15" dirty="0">
                <a:solidFill>
                  <a:srgbClr val="FFFFFF"/>
                </a:solidFill>
                <a:cs typeface="Calibri"/>
              </a:rPr>
              <a:t>are</a:t>
            </a:r>
            <a:r>
              <a:rPr sz="2800" dirty="0">
                <a:solidFill>
                  <a:srgbClr val="FFFFFF"/>
                </a:solidFill>
                <a:cs typeface="Calibri"/>
              </a:rPr>
              <a:t> </a:t>
            </a:r>
            <a:r>
              <a:rPr sz="2800" spc="-20" dirty="0">
                <a:solidFill>
                  <a:srgbClr val="FFFFFF"/>
                </a:solidFill>
                <a:cs typeface="Calibri"/>
              </a:rPr>
              <a:t>faced</a:t>
            </a:r>
            <a:r>
              <a:rPr sz="2800" spc="-15" dirty="0">
                <a:solidFill>
                  <a:srgbClr val="FFFFFF"/>
                </a:solidFill>
                <a:cs typeface="Calibri"/>
              </a:rPr>
              <a:t> </a:t>
            </a:r>
            <a:r>
              <a:rPr sz="2800" spc="-5" dirty="0">
                <a:solidFill>
                  <a:srgbClr val="FFFFFF"/>
                </a:solidFill>
                <a:cs typeface="Calibri"/>
              </a:rPr>
              <a:t>with.</a:t>
            </a:r>
            <a:endParaRPr sz="2800" dirty="0">
              <a:cs typeface="Calibri"/>
            </a:endParaRPr>
          </a:p>
        </p:txBody>
      </p:sp>
      <p:pic>
        <p:nvPicPr>
          <p:cNvPr id="13314" name="Picture 2" descr="Three Successful Ways To Practice Empathetic Leadership In The Workplace">
            <a:extLst>
              <a:ext uri="{FF2B5EF4-FFF2-40B4-BE49-F238E27FC236}">
                <a16:creationId xmlns:a16="http://schemas.microsoft.com/office/drawing/2014/main" id="{B57DD3AB-EEEA-437B-88BE-3E46695BE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194" y="1714500"/>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316738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TRIGGER</a:t>
            </a:r>
            <a:r>
              <a:rPr sz="3600" b="0" spc="-75" dirty="0">
                <a:latin typeface="Calibri Light"/>
                <a:cs typeface="Calibri Light"/>
              </a:rPr>
              <a:t> </a:t>
            </a:r>
            <a:r>
              <a:rPr sz="3600" b="0" spc="-15" dirty="0">
                <a:latin typeface="Calibri Light"/>
                <a:cs typeface="Calibri Light"/>
              </a:rPr>
              <a:t>WORDS</a:t>
            </a:r>
            <a:endParaRPr sz="3600">
              <a:latin typeface="Calibri Light"/>
              <a:cs typeface="Calibri Light"/>
            </a:endParaRPr>
          </a:p>
        </p:txBody>
      </p:sp>
      <p:sp>
        <p:nvSpPr>
          <p:cNvPr id="3" name="object 3"/>
          <p:cNvSpPr txBox="1"/>
          <p:nvPr/>
        </p:nvSpPr>
        <p:spPr>
          <a:xfrm>
            <a:off x="764540" y="1905000"/>
            <a:ext cx="5331460" cy="4176143"/>
          </a:xfrm>
          <a:prstGeom prst="rect">
            <a:avLst/>
          </a:prstGeom>
        </p:spPr>
        <p:txBody>
          <a:bodyPr vert="horz" wrap="square" lIns="0" tIns="99695" rIns="0" bIns="0" rtlCol="0">
            <a:spAutoFit/>
          </a:bodyPr>
          <a:lstStyle/>
          <a:p>
            <a:pPr marL="299085" indent="-287020">
              <a:lnSpc>
                <a:spcPct val="100000"/>
              </a:lnSpc>
              <a:spcBef>
                <a:spcPts val="785"/>
              </a:spcBef>
              <a:buFont typeface="Arial"/>
              <a:buChar char="•"/>
              <a:tabLst>
                <a:tab pos="299085" algn="l"/>
                <a:tab pos="299720" algn="l"/>
              </a:tabLst>
            </a:pPr>
            <a:r>
              <a:rPr sz="2800" dirty="0">
                <a:solidFill>
                  <a:srgbClr val="FFFFFF"/>
                </a:solidFill>
                <a:latin typeface="Calibri"/>
                <a:cs typeface="Calibri"/>
              </a:rPr>
              <a:t>No.</a:t>
            </a:r>
            <a:endParaRPr sz="2800" dirty="0">
              <a:latin typeface="Calibri"/>
              <a:cs typeface="Calibri"/>
            </a:endParaRPr>
          </a:p>
          <a:p>
            <a:pPr marL="299085" indent="-287020">
              <a:lnSpc>
                <a:spcPct val="100000"/>
              </a:lnSpc>
              <a:spcBef>
                <a:spcPts val="685"/>
              </a:spcBef>
              <a:buFont typeface="Arial"/>
              <a:buChar char="•"/>
              <a:tabLst>
                <a:tab pos="299085" algn="l"/>
                <a:tab pos="299720" algn="l"/>
              </a:tabLst>
            </a:pPr>
            <a:r>
              <a:rPr sz="2800" spc="-15" dirty="0">
                <a:solidFill>
                  <a:srgbClr val="FFFFFF"/>
                </a:solidFill>
                <a:latin typeface="Calibri"/>
                <a:cs typeface="Calibri"/>
              </a:rPr>
              <a:t>What’s</a:t>
            </a:r>
            <a:r>
              <a:rPr sz="2800" spc="-35" dirty="0">
                <a:solidFill>
                  <a:srgbClr val="FFFFFF"/>
                </a:solidFill>
                <a:latin typeface="Calibri"/>
                <a:cs typeface="Calibri"/>
              </a:rPr>
              <a:t> </a:t>
            </a:r>
            <a:r>
              <a:rPr sz="2800" dirty="0">
                <a:solidFill>
                  <a:srgbClr val="FFFFFF"/>
                </a:solidFill>
                <a:latin typeface="Calibri"/>
                <a:cs typeface="Calibri"/>
              </a:rPr>
              <a:t>Bothering</a:t>
            </a:r>
            <a:r>
              <a:rPr sz="2800" spc="-40" dirty="0">
                <a:solidFill>
                  <a:srgbClr val="FFFFFF"/>
                </a:solidFill>
                <a:latin typeface="Calibri"/>
                <a:cs typeface="Calibri"/>
              </a:rPr>
              <a:t> </a:t>
            </a:r>
            <a:r>
              <a:rPr sz="2800" spc="-15" dirty="0">
                <a:solidFill>
                  <a:srgbClr val="FFFFFF"/>
                </a:solidFill>
                <a:latin typeface="Calibri"/>
                <a:cs typeface="Calibri"/>
              </a:rPr>
              <a:t>you?</a:t>
            </a:r>
            <a:endParaRPr sz="2800" dirty="0">
              <a:latin typeface="Calibri"/>
              <a:cs typeface="Calibri"/>
            </a:endParaRPr>
          </a:p>
          <a:p>
            <a:pPr marL="299085" indent="-287020">
              <a:lnSpc>
                <a:spcPct val="100000"/>
              </a:lnSpc>
              <a:spcBef>
                <a:spcPts val="695"/>
              </a:spcBef>
              <a:buFont typeface="Arial"/>
              <a:buChar char="•"/>
              <a:tabLst>
                <a:tab pos="299085" algn="l"/>
                <a:tab pos="299720" algn="l"/>
              </a:tabLst>
            </a:pPr>
            <a:r>
              <a:rPr sz="2800" spc="-15" dirty="0">
                <a:solidFill>
                  <a:srgbClr val="FFFFFF"/>
                </a:solidFill>
                <a:latin typeface="Calibri"/>
                <a:cs typeface="Calibri"/>
              </a:rPr>
              <a:t>What’s</a:t>
            </a:r>
            <a:r>
              <a:rPr sz="2800" spc="-25" dirty="0">
                <a:solidFill>
                  <a:srgbClr val="FFFFFF"/>
                </a:solidFill>
                <a:latin typeface="Calibri"/>
                <a:cs typeface="Calibri"/>
              </a:rPr>
              <a:t> </a:t>
            </a:r>
            <a:r>
              <a:rPr sz="2800" dirty="0">
                <a:solidFill>
                  <a:srgbClr val="FFFFFF"/>
                </a:solidFill>
                <a:latin typeface="Calibri"/>
                <a:cs typeface="Calibri"/>
              </a:rPr>
              <a:t>the</a:t>
            </a:r>
            <a:r>
              <a:rPr sz="2800" spc="-25" dirty="0">
                <a:solidFill>
                  <a:srgbClr val="FFFFFF"/>
                </a:solidFill>
                <a:latin typeface="Calibri"/>
                <a:cs typeface="Calibri"/>
              </a:rPr>
              <a:t> </a:t>
            </a:r>
            <a:r>
              <a:rPr sz="2800" spc="-10" dirty="0">
                <a:solidFill>
                  <a:srgbClr val="FFFFFF"/>
                </a:solidFill>
                <a:latin typeface="Calibri"/>
                <a:cs typeface="Calibri"/>
              </a:rPr>
              <a:t>Problem?</a:t>
            </a:r>
            <a:endParaRPr sz="2800" dirty="0">
              <a:latin typeface="Calibri"/>
              <a:cs typeface="Calibri"/>
            </a:endParaRPr>
          </a:p>
          <a:p>
            <a:pPr marL="299085" indent="-287020">
              <a:lnSpc>
                <a:spcPct val="100000"/>
              </a:lnSpc>
              <a:spcBef>
                <a:spcPts val="685"/>
              </a:spcBef>
              <a:buFont typeface="Arial"/>
              <a:buChar char="•"/>
              <a:tabLst>
                <a:tab pos="299085" algn="l"/>
                <a:tab pos="299720" algn="l"/>
              </a:tabLst>
            </a:pPr>
            <a:r>
              <a:rPr sz="2800" spc="-15" dirty="0">
                <a:solidFill>
                  <a:srgbClr val="FFFFFF"/>
                </a:solidFill>
                <a:latin typeface="Calibri"/>
                <a:cs typeface="Calibri"/>
              </a:rPr>
              <a:t>What’s</a:t>
            </a:r>
            <a:r>
              <a:rPr sz="2800" spc="-45" dirty="0">
                <a:solidFill>
                  <a:srgbClr val="FFFFFF"/>
                </a:solidFill>
                <a:latin typeface="Calibri"/>
                <a:cs typeface="Calibri"/>
              </a:rPr>
              <a:t> </a:t>
            </a:r>
            <a:r>
              <a:rPr sz="2800" spc="-20" dirty="0">
                <a:solidFill>
                  <a:srgbClr val="FFFFFF"/>
                </a:solidFill>
                <a:latin typeface="Calibri"/>
                <a:cs typeface="Calibri"/>
              </a:rPr>
              <a:t>Wrong?</a:t>
            </a:r>
            <a:endParaRPr sz="2800" dirty="0">
              <a:latin typeface="Calibri"/>
              <a:cs typeface="Calibri"/>
            </a:endParaRPr>
          </a:p>
          <a:p>
            <a:pPr marL="299085" indent="-287020">
              <a:lnSpc>
                <a:spcPct val="100000"/>
              </a:lnSpc>
              <a:spcBef>
                <a:spcPts val="685"/>
              </a:spcBef>
              <a:buFont typeface="Arial"/>
              <a:buChar char="•"/>
              <a:tabLst>
                <a:tab pos="299085" algn="l"/>
                <a:tab pos="299720" algn="l"/>
              </a:tabLst>
            </a:pPr>
            <a:r>
              <a:rPr sz="2800" spc="-10" dirty="0">
                <a:solidFill>
                  <a:srgbClr val="FFFFFF"/>
                </a:solidFill>
                <a:latin typeface="Calibri"/>
                <a:cs typeface="Calibri"/>
              </a:rPr>
              <a:t>Why…</a:t>
            </a:r>
            <a:endParaRPr sz="2800" dirty="0">
              <a:latin typeface="Calibri"/>
              <a:cs typeface="Calibri"/>
            </a:endParaRPr>
          </a:p>
          <a:p>
            <a:pPr marL="299085" indent="-287020">
              <a:lnSpc>
                <a:spcPct val="100000"/>
              </a:lnSpc>
              <a:spcBef>
                <a:spcPts val="700"/>
              </a:spcBef>
              <a:buFont typeface="Arial"/>
              <a:buChar char="•"/>
              <a:tabLst>
                <a:tab pos="299085" algn="l"/>
                <a:tab pos="299720" algn="l"/>
              </a:tabLst>
            </a:pPr>
            <a:r>
              <a:rPr sz="2800" spc="-5" dirty="0">
                <a:solidFill>
                  <a:srgbClr val="FFFFFF"/>
                </a:solidFill>
                <a:latin typeface="Calibri"/>
                <a:cs typeface="Calibri"/>
              </a:rPr>
              <a:t>Come</a:t>
            </a:r>
            <a:r>
              <a:rPr sz="2800" spc="-40" dirty="0">
                <a:solidFill>
                  <a:srgbClr val="FFFFFF"/>
                </a:solidFill>
                <a:latin typeface="Calibri"/>
                <a:cs typeface="Calibri"/>
              </a:rPr>
              <a:t> </a:t>
            </a:r>
            <a:r>
              <a:rPr sz="2800" spc="-10" dirty="0">
                <a:solidFill>
                  <a:srgbClr val="FFFFFF"/>
                </a:solidFill>
                <a:latin typeface="Calibri"/>
                <a:cs typeface="Calibri"/>
              </a:rPr>
              <a:t>Here.</a:t>
            </a:r>
            <a:endParaRPr sz="2800" dirty="0">
              <a:latin typeface="Calibri"/>
              <a:cs typeface="Calibri"/>
            </a:endParaRPr>
          </a:p>
          <a:p>
            <a:pPr marL="299085" indent="-287020">
              <a:lnSpc>
                <a:spcPct val="100000"/>
              </a:lnSpc>
              <a:spcBef>
                <a:spcPts val="680"/>
              </a:spcBef>
              <a:buFont typeface="Arial"/>
              <a:buChar char="•"/>
              <a:tabLst>
                <a:tab pos="299085" algn="l"/>
                <a:tab pos="299720" algn="l"/>
              </a:tabLst>
            </a:pPr>
            <a:r>
              <a:rPr sz="2800" spc="-65" dirty="0">
                <a:solidFill>
                  <a:srgbClr val="FFFFFF"/>
                </a:solidFill>
                <a:latin typeface="Calibri"/>
                <a:cs typeface="Calibri"/>
              </a:rPr>
              <a:t>You</a:t>
            </a:r>
            <a:r>
              <a:rPr sz="2800" spc="-40" dirty="0">
                <a:solidFill>
                  <a:srgbClr val="FFFFFF"/>
                </a:solidFill>
                <a:latin typeface="Calibri"/>
                <a:cs typeface="Calibri"/>
              </a:rPr>
              <a:t> </a:t>
            </a:r>
            <a:r>
              <a:rPr sz="2800" dirty="0">
                <a:solidFill>
                  <a:srgbClr val="FFFFFF"/>
                </a:solidFill>
                <a:latin typeface="Calibri"/>
                <a:cs typeface="Calibri"/>
              </a:rPr>
              <a:t>Need</a:t>
            </a:r>
            <a:r>
              <a:rPr sz="2800" spc="-35" dirty="0">
                <a:solidFill>
                  <a:srgbClr val="FFFFFF"/>
                </a:solidFill>
                <a:latin typeface="Calibri"/>
                <a:cs typeface="Calibri"/>
              </a:rPr>
              <a:t> </a:t>
            </a:r>
            <a:r>
              <a:rPr sz="2800" spc="-10" dirty="0">
                <a:solidFill>
                  <a:srgbClr val="FFFFFF"/>
                </a:solidFill>
                <a:latin typeface="Calibri"/>
                <a:cs typeface="Calibri"/>
              </a:rPr>
              <a:t>to…</a:t>
            </a:r>
            <a:endParaRPr lang="en-US" sz="2800" spc="-10" dirty="0">
              <a:solidFill>
                <a:srgbClr val="FFFFFF"/>
              </a:solidFill>
              <a:latin typeface="Calibri"/>
              <a:cs typeface="Calibri"/>
            </a:endParaRPr>
          </a:p>
          <a:p>
            <a:pPr marL="299085" indent="-287020">
              <a:spcBef>
                <a:spcPts val="680"/>
              </a:spcBef>
              <a:buFont typeface="Arial"/>
              <a:buChar char="•"/>
              <a:tabLst>
                <a:tab pos="299085" algn="l"/>
                <a:tab pos="299720" algn="l"/>
              </a:tabLst>
            </a:pPr>
            <a:r>
              <a:rPr lang="en-US" sz="2800" spc="-5" dirty="0">
                <a:solidFill>
                  <a:srgbClr val="FFFFFF"/>
                </a:solidFill>
                <a:latin typeface="Calibri"/>
                <a:cs typeface="Calibri"/>
              </a:rPr>
              <a:t>Anytime</a:t>
            </a:r>
            <a:r>
              <a:rPr lang="en-US" sz="2800" spc="-40" dirty="0">
                <a:solidFill>
                  <a:srgbClr val="FFFFFF"/>
                </a:solidFill>
                <a:latin typeface="Calibri"/>
                <a:cs typeface="Calibri"/>
              </a:rPr>
              <a:t> </a:t>
            </a:r>
            <a:r>
              <a:rPr lang="en-US" sz="2800" spc="-15" dirty="0">
                <a:solidFill>
                  <a:srgbClr val="FFFFFF"/>
                </a:solidFill>
                <a:latin typeface="Calibri"/>
                <a:cs typeface="Calibri"/>
              </a:rPr>
              <a:t>you</a:t>
            </a:r>
            <a:r>
              <a:rPr lang="en-US" sz="2800" spc="-10" dirty="0">
                <a:solidFill>
                  <a:srgbClr val="FFFFFF"/>
                </a:solidFill>
                <a:latin typeface="Calibri"/>
                <a:cs typeface="Calibri"/>
              </a:rPr>
              <a:t> </a:t>
            </a:r>
            <a:r>
              <a:rPr lang="en-US" sz="2800" spc="-15" dirty="0">
                <a:solidFill>
                  <a:srgbClr val="FFFFFF"/>
                </a:solidFill>
                <a:latin typeface="Calibri"/>
                <a:cs typeface="Calibri"/>
              </a:rPr>
              <a:t>start</a:t>
            </a:r>
            <a:r>
              <a:rPr lang="en-US" sz="2800" spc="-10" dirty="0">
                <a:solidFill>
                  <a:srgbClr val="FFFFFF"/>
                </a:solidFill>
                <a:latin typeface="Calibri"/>
                <a:cs typeface="Calibri"/>
              </a:rPr>
              <a:t> </a:t>
            </a:r>
            <a:r>
              <a:rPr lang="en-US" sz="2800" spc="-5" dirty="0">
                <a:solidFill>
                  <a:srgbClr val="FFFFFF"/>
                </a:solidFill>
                <a:latin typeface="Calibri"/>
                <a:cs typeface="Calibri"/>
              </a:rPr>
              <a:t>out</a:t>
            </a:r>
            <a:r>
              <a:rPr lang="en-US" sz="2800" spc="-10" dirty="0">
                <a:solidFill>
                  <a:srgbClr val="FFFFFF"/>
                </a:solidFill>
                <a:latin typeface="Calibri"/>
                <a:cs typeface="Calibri"/>
              </a:rPr>
              <a:t> </a:t>
            </a:r>
            <a:r>
              <a:rPr lang="en-US" sz="2800" dirty="0">
                <a:solidFill>
                  <a:srgbClr val="FFFFFF"/>
                </a:solidFill>
                <a:latin typeface="Calibri"/>
                <a:cs typeface="Calibri"/>
              </a:rPr>
              <a:t>with</a:t>
            </a:r>
            <a:r>
              <a:rPr lang="en-US" sz="2800" spc="-5" dirty="0">
                <a:solidFill>
                  <a:srgbClr val="FFFFFF"/>
                </a:solidFill>
                <a:latin typeface="Calibri"/>
                <a:cs typeface="Calibri"/>
              </a:rPr>
              <a:t> </a:t>
            </a:r>
            <a:r>
              <a:rPr lang="en-US" sz="2800" spc="-50" dirty="0">
                <a:solidFill>
                  <a:srgbClr val="FFFFFF"/>
                </a:solidFill>
                <a:latin typeface="Calibri"/>
                <a:cs typeface="Calibri"/>
              </a:rPr>
              <a:t>”You...”</a:t>
            </a:r>
            <a:endParaRPr lang="en-US" sz="2800" dirty="0">
              <a:latin typeface="Calibri"/>
              <a:cs typeface="Calibri"/>
            </a:endParaRPr>
          </a:p>
        </p:txBody>
      </p:sp>
      <p:pic>
        <p:nvPicPr>
          <p:cNvPr id="14338" name="Picture 2" descr="Emotional and Psychological Trauma - HelpGuide.org">
            <a:extLst>
              <a:ext uri="{FF2B5EF4-FFF2-40B4-BE49-F238E27FC236}">
                <a16:creationId xmlns:a16="http://schemas.microsoft.com/office/drawing/2014/main" id="{1F52B1E2-BC9A-4D66-B7A1-CAD1D8BE54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830672"/>
            <a:ext cx="5331460" cy="31966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2171445"/>
            <a:ext cx="9884410" cy="3954288"/>
          </a:xfrm>
          <a:prstGeom prst="rect">
            <a:avLst/>
          </a:prstGeom>
        </p:spPr>
        <p:txBody>
          <a:bodyPr vert="horz" wrap="square" lIns="0" tIns="75565" rIns="0" bIns="0" rtlCol="0">
            <a:spAutoFit/>
          </a:bodyPr>
          <a:lstStyle/>
          <a:p>
            <a:pPr marL="12700" marR="5080">
              <a:lnSpc>
                <a:spcPct val="90000"/>
              </a:lnSpc>
              <a:spcBef>
                <a:spcPts val="595"/>
              </a:spcBef>
            </a:pPr>
            <a:r>
              <a:rPr lang="en-US" sz="2800" spc="-5" dirty="0">
                <a:solidFill>
                  <a:srgbClr val="FFFFFF"/>
                </a:solidFill>
                <a:latin typeface="Calibri"/>
                <a:cs typeface="Calibri"/>
              </a:rPr>
              <a:t>All hospital employees regularly assigned to the emergency department are required to receive training and education relating to various security topics, including, but not limited to, general safety measures, aggression and violence predicting factors, and verbal and physical maneuvers to diffuse or avoid violent behavior, by January 1, 1995, and on a continuing basis thereafter as provided for in the security plan of the hospital. Prescribed medical and other staff are also required to receive the same security training or training determined sufficient pursuant to the security plan of the hospital.</a:t>
            </a:r>
            <a:endParaRPr lang="en-US" sz="2800" dirty="0">
              <a:latin typeface="Calibri"/>
              <a:cs typeface="Calibri"/>
            </a:endParaRPr>
          </a:p>
        </p:txBody>
      </p:sp>
    </p:spTree>
    <p:extLst>
      <p:ext uri="{BB962C8B-B14F-4D97-AF65-F5344CB8AC3E}">
        <p14:creationId xmlns:p14="http://schemas.microsoft.com/office/powerpoint/2010/main" val="3066780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316738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TRIGGER</a:t>
            </a:r>
            <a:r>
              <a:rPr sz="3600" b="0" spc="-75" dirty="0">
                <a:latin typeface="Calibri Light"/>
                <a:cs typeface="Calibri Light"/>
              </a:rPr>
              <a:t> </a:t>
            </a:r>
            <a:r>
              <a:rPr sz="3600" b="0" spc="-15" dirty="0">
                <a:latin typeface="Calibri Light"/>
                <a:cs typeface="Calibri Light"/>
              </a:rPr>
              <a:t>WORDS</a:t>
            </a:r>
            <a:endParaRPr sz="3600">
              <a:latin typeface="Calibri Light"/>
              <a:cs typeface="Calibri Light"/>
            </a:endParaRPr>
          </a:p>
        </p:txBody>
      </p:sp>
      <p:sp>
        <p:nvSpPr>
          <p:cNvPr id="3" name="object 3"/>
          <p:cNvSpPr txBox="1"/>
          <p:nvPr/>
        </p:nvSpPr>
        <p:spPr>
          <a:xfrm>
            <a:off x="764540" y="2233929"/>
            <a:ext cx="9843135" cy="3408679"/>
          </a:xfrm>
          <a:prstGeom prst="rect">
            <a:avLst/>
          </a:prstGeom>
        </p:spPr>
        <p:txBody>
          <a:bodyPr vert="horz" wrap="square" lIns="0" tIns="12065" rIns="0" bIns="0" rtlCol="0">
            <a:spAutoFit/>
          </a:bodyPr>
          <a:lstStyle/>
          <a:p>
            <a:pPr marL="12700" marR="5080">
              <a:lnSpc>
                <a:spcPct val="100000"/>
              </a:lnSpc>
              <a:spcBef>
                <a:spcPts val="95"/>
              </a:spcBef>
            </a:pPr>
            <a:r>
              <a:rPr sz="3700" spc="-15" dirty="0">
                <a:solidFill>
                  <a:srgbClr val="FFFFFF"/>
                </a:solidFill>
                <a:latin typeface="Calibri"/>
                <a:cs typeface="Calibri"/>
              </a:rPr>
              <a:t>Having</a:t>
            </a:r>
            <a:r>
              <a:rPr sz="3700" dirty="0">
                <a:solidFill>
                  <a:srgbClr val="FFFFFF"/>
                </a:solidFill>
                <a:latin typeface="Calibri"/>
                <a:cs typeface="Calibri"/>
              </a:rPr>
              <a:t> </a:t>
            </a:r>
            <a:r>
              <a:rPr sz="3700" spc="-10" dirty="0">
                <a:solidFill>
                  <a:srgbClr val="FFFFFF"/>
                </a:solidFill>
                <a:latin typeface="Calibri"/>
                <a:cs typeface="Calibri"/>
              </a:rPr>
              <a:t>only</a:t>
            </a:r>
            <a:r>
              <a:rPr sz="3700" spc="10" dirty="0">
                <a:solidFill>
                  <a:srgbClr val="FFFFFF"/>
                </a:solidFill>
                <a:latin typeface="Calibri"/>
                <a:cs typeface="Calibri"/>
              </a:rPr>
              <a:t> </a:t>
            </a:r>
            <a:r>
              <a:rPr sz="3700" spc="-20" dirty="0">
                <a:solidFill>
                  <a:srgbClr val="FFFFFF"/>
                </a:solidFill>
                <a:latin typeface="Calibri"/>
                <a:cs typeface="Calibri"/>
              </a:rPr>
              <a:t>two</a:t>
            </a:r>
            <a:r>
              <a:rPr sz="3700" spc="15" dirty="0">
                <a:solidFill>
                  <a:srgbClr val="FFFFFF"/>
                </a:solidFill>
                <a:latin typeface="Calibri"/>
                <a:cs typeface="Calibri"/>
              </a:rPr>
              <a:t> </a:t>
            </a:r>
            <a:r>
              <a:rPr sz="3700" spc="-10" dirty="0">
                <a:solidFill>
                  <a:srgbClr val="FFFFFF"/>
                </a:solidFill>
                <a:latin typeface="Calibri"/>
                <a:cs typeface="Calibri"/>
              </a:rPr>
              <a:t>reasons</a:t>
            </a:r>
            <a:r>
              <a:rPr sz="3700" spc="15" dirty="0">
                <a:solidFill>
                  <a:srgbClr val="FFFFFF"/>
                </a:solidFill>
                <a:latin typeface="Calibri"/>
                <a:cs typeface="Calibri"/>
              </a:rPr>
              <a:t> </a:t>
            </a:r>
            <a:r>
              <a:rPr sz="3700" spc="-10" dirty="0">
                <a:solidFill>
                  <a:srgbClr val="FFFFFF"/>
                </a:solidFill>
                <a:latin typeface="Calibri"/>
                <a:cs typeface="Calibri"/>
              </a:rPr>
              <a:t>helps</a:t>
            </a:r>
            <a:r>
              <a:rPr sz="3700" spc="5" dirty="0">
                <a:solidFill>
                  <a:srgbClr val="FFFFFF"/>
                </a:solidFill>
                <a:latin typeface="Calibri"/>
                <a:cs typeface="Calibri"/>
              </a:rPr>
              <a:t> </a:t>
            </a:r>
            <a:r>
              <a:rPr sz="3700" spc="-25" dirty="0">
                <a:solidFill>
                  <a:srgbClr val="FFFFFF"/>
                </a:solidFill>
                <a:latin typeface="Calibri"/>
                <a:cs typeface="Calibri"/>
              </a:rPr>
              <a:t>to</a:t>
            </a:r>
            <a:r>
              <a:rPr sz="3700" dirty="0">
                <a:solidFill>
                  <a:srgbClr val="FFFFFF"/>
                </a:solidFill>
                <a:latin typeface="Calibri"/>
                <a:cs typeface="Calibri"/>
              </a:rPr>
              <a:t> </a:t>
            </a:r>
            <a:r>
              <a:rPr sz="3700" spc="-10" dirty="0">
                <a:solidFill>
                  <a:srgbClr val="FFFFFF"/>
                </a:solidFill>
                <a:latin typeface="Calibri"/>
                <a:cs typeface="Calibri"/>
              </a:rPr>
              <a:t>eliminate</a:t>
            </a:r>
            <a:r>
              <a:rPr sz="3700" dirty="0">
                <a:solidFill>
                  <a:srgbClr val="FFFFFF"/>
                </a:solidFill>
                <a:latin typeface="Calibri"/>
                <a:cs typeface="Calibri"/>
              </a:rPr>
              <a:t> </a:t>
            </a:r>
            <a:r>
              <a:rPr sz="3700" spc="-10" dirty="0">
                <a:solidFill>
                  <a:srgbClr val="FFFFFF"/>
                </a:solidFill>
                <a:latin typeface="Calibri"/>
                <a:cs typeface="Calibri"/>
              </a:rPr>
              <a:t>some</a:t>
            </a:r>
            <a:r>
              <a:rPr sz="3700" dirty="0">
                <a:solidFill>
                  <a:srgbClr val="FFFFFF"/>
                </a:solidFill>
                <a:latin typeface="Calibri"/>
                <a:cs typeface="Calibri"/>
              </a:rPr>
              <a:t> </a:t>
            </a:r>
            <a:r>
              <a:rPr sz="3700" spc="-10" dirty="0">
                <a:solidFill>
                  <a:srgbClr val="FFFFFF"/>
                </a:solidFill>
                <a:latin typeface="Calibri"/>
                <a:cs typeface="Calibri"/>
              </a:rPr>
              <a:t>of </a:t>
            </a:r>
            <a:r>
              <a:rPr sz="3700" spc="-819" dirty="0">
                <a:solidFill>
                  <a:srgbClr val="FFFFFF"/>
                </a:solidFill>
                <a:latin typeface="Calibri"/>
                <a:cs typeface="Calibri"/>
              </a:rPr>
              <a:t> </a:t>
            </a:r>
            <a:r>
              <a:rPr sz="3700" spc="-5" dirty="0">
                <a:solidFill>
                  <a:srgbClr val="FFFFFF"/>
                </a:solidFill>
                <a:latin typeface="Calibri"/>
                <a:cs typeface="Calibri"/>
              </a:rPr>
              <a:t>the</a:t>
            </a:r>
            <a:r>
              <a:rPr sz="3700" spc="10" dirty="0">
                <a:solidFill>
                  <a:srgbClr val="FFFFFF"/>
                </a:solidFill>
                <a:latin typeface="Calibri"/>
                <a:cs typeface="Calibri"/>
              </a:rPr>
              <a:t> </a:t>
            </a:r>
            <a:r>
              <a:rPr sz="3700" spc="-25" dirty="0">
                <a:solidFill>
                  <a:srgbClr val="FFFFFF"/>
                </a:solidFill>
                <a:latin typeface="Calibri"/>
                <a:cs typeface="Calibri"/>
              </a:rPr>
              <a:t>Mystery</a:t>
            </a:r>
            <a:r>
              <a:rPr sz="3700" spc="25" dirty="0">
                <a:solidFill>
                  <a:srgbClr val="FFFFFF"/>
                </a:solidFill>
                <a:latin typeface="Calibri"/>
                <a:cs typeface="Calibri"/>
              </a:rPr>
              <a:t> </a:t>
            </a:r>
            <a:r>
              <a:rPr sz="3700" spc="-25" dirty="0">
                <a:solidFill>
                  <a:srgbClr val="FFFFFF"/>
                </a:solidFill>
                <a:latin typeface="Calibri"/>
                <a:cs typeface="Calibri"/>
              </a:rPr>
              <a:t>from</a:t>
            </a:r>
            <a:r>
              <a:rPr sz="3700" spc="5" dirty="0">
                <a:solidFill>
                  <a:srgbClr val="FFFFFF"/>
                </a:solidFill>
                <a:latin typeface="Calibri"/>
                <a:cs typeface="Calibri"/>
              </a:rPr>
              <a:t> </a:t>
            </a:r>
            <a:r>
              <a:rPr sz="3700" spc="-5" dirty="0">
                <a:solidFill>
                  <a:srgbClr val="FFFFFF"/>
                </a:solidFill>
                <a:latin typeface="Calibri"/>
                <a:cs typeface="Calibri"/>
              </a:rPr>
              <a:t>the</a:t>
            </a:r>
            <a:r>
              <a:rPr sz="3700" dirty="0">
                <a:solidFill>
                  <a:srgbClr val="FFFFFF"/>
                </a:solidFill>
                <a:latin typeface="Calibri"/>
                <a:cs typeface="Calibri"/>
              </a:rPr>
              <a:t> </a:t>
            </a:r>
            <a:r>
              <a:rPr sz="3700" spc="-10" dirty="0">
                <a:solidFill>
                  <a:srgbClr val="FFFFFF"/>
                </a:solidFill>
                <a:latin typeface="Calibri"/>
                <a:cs typeface="Calibri"/>
              </a:rPr>
              <a:t>situation</a:t>
            </a:r>
            <a:r>
              <a:rPr sz="3700" spc="25" dirty="0">
                <a:solidFill>
                  <a:srgbClr val="FFFFFF"/>
                </a:solidFill>
                <a:latin typeface="Calibri"/>
                <a:cs typeface="Calibri"/>
              </a:rPr>
              <a:t> </a:t>
            </a:r>
            <a:r>
              <a:rPr sz="3700" spc="-5" dirty="0">
                <a:solidFill>
                  <a:srgbClr val="FFFFFF"/>
                </a:solidFill>
                <a:latin typeface="Calibri"/>
                <a:cs typeface="Calibri"/>
              </a:rPr>
              <a:t>or</a:t>
            </a:r>
            <a:r>
              <a:rPr sz="3700" dirty="0">
                <a:solidFill>
                  <a:srgbClr val="FFFFFF"/>
                </a:solidFill>
                <a:latin typeface="Calibri"/>
                <a:cs typeface="Calibri"/>
              </a:rPr>
              <a:t> </a:t>
            </a:r>
            <a:r>
              <a:rPr sz="3700" spc="-10" dirty="0">
                <a:solidFill>
                  <a:srgbClr val="FFFFFF"/>
                </a:solidFill>
                <a:latin typeface="Calibri"/>
                <a:cs typeface="Calibri"/>
              </a:rPr>
              <a:t>Crisis</a:t>
            </a:r>
            <a:r>
              <a:rPr sz="3700" spc="15" dirty="0">
                <a:solidFill>
                  <a:srgbClr val="FFFFFF"/>
                </a:solidFill>
                <a:latin typeface="Calibri"/>
                <a:cs typeface="Calibri"/>
              </a:rPr>
              <a:t> </a:t>
            </a:r>
            <a:r>
              <a:rPr sz="3700" spc="-25" dirty="0">
                <a:solidFill>
                  <a:srgbClr val="FFFFFF"/>
                </a:solidFill>
                <a:latin typeface="Calibri"/>
                <a:cs typeface="Calibri"/>
              </a:rPr>
              <a:t>to</a:t>
            </a:r>
            <a:r>
              <a:rPr sz="3700" dirty="0">
                <a:solidFill>
                  <a:srgbClr val="FFFFFF"/>
                </a:solidFill>
                <a:latin typeface="Calibri"/>
                <a:cs typeface="Calibri"/>
              </a:rPr>
              <a:t> </a:t>
            </a:r>
            <a:r>
              <a:rPr sz="3700" spc="-15" dirty="0">
                <a:solidFill>
                  <a:srgbClr val="FFFFFF"/>
                </a:solidFill>
                <a:latin typeface="Calibri"/>
                <a:cs typeface="Calibri"/>
              </a:rPr>
              <a:t>where </a:t>
            </a:r>
            <a:r>
              <a:rPr sz="3700" spc="-10" dirty="0">
                <a:solidFill>
                  <a:srgbClr val="FFFFFF"/>
                </a:solidFill>
                <a:latin typeface="Calibri"/>
                <a:cs typeface="Calibri"/>
              </a:rPr>
              <a:t> </a:t>
            </a:r>
            <a:r>
              <a:rPr sz="3700" spc="-25" dirty="0">
                <a:solidFill>
                  <a:srgbClr val="FFFFFF"/>
                </a:solidFill>
                <a:latin typeface="Calibri"/>
                <a:cs typeface="Calibri"/>
              </a:rPr>
              <a:t>you</a:t>
            </a:r>
            <a:r>
              <a:rPr sz="3700" spc="15" dirty="0">
                <a:solidFill>
                  <a:srgbClr val="FFFFFF"/>
                </a:solidFill>
                <a:latin typeface="Calibri"/>
                <a:cs typeface="Calibri"/>
              </a:rPr>
              <a:t> </a:t>
            </a:r>
            <a:r>
              <a:rPr sz="3700" spc="-20" dirty="0">
                <a:solidFill>
                  <a:srgbClr val="FFFFFF"/>
                </a:solidFill>
                <a:latin typeface="Calibri"/>
                <a:cs typeface="Calibri"/>
              </a:rPr>
              <a:t>are</a:t>
            </a:r>
            <a:r>
              <a:rPr sz="3700" spc="5" dirty="0">
                <a:solidFill>
                  <a:srgbClr val="FFFFFF"/>
                </a:solidFill>
                <a:latin typeface="Calibri"/>
                <a:cs typeface="Calibri"/>
              </a:rPr>
              <a:t> </a:t>
            </a:r>
            <a:r>
              <a:rPr sz="3700" spc="-5" dirty="0">
                <a:solidFill>
                  <a:srgbClr val="FFFFFF"/>
                </a:solidFill>
                <a:latin typeface="Calibri"/>
                <a:cs typeface="Calibri"/>
              </a:rPr>
              <a:t>able</a:t>
            </a:r>
            <a:r>
              <a:rPr sz="3700" dirty="0">
                <a:solidFill>
                  <a:srgbClr val="FFFFFF"/>
                </a:solidFill>
                <a:latin typeface="Calibri"/>
                <a:cs typeface="Calibri"/>
              </a:rPr>
              <a:t> </a:t>
            </a:r>
            <a:r>
              <a:rPr sz="3700" spc="-20" dirty="0">
                <a:solidFill>
                  <a:srgbClr val="FFFFFF"/>
                </a:solidFill>
                <a:latin typeface="Calibri"/>
                <a:cs typeface="Calibri"/>
              </a:rPr>
              <a:t>to</a:t>
            </a:r>
            <a:r>
              <a:rPr sz="3700" dirty="0">
                <a:solidFill>
                  <a:srgbClr val="FFFFFF"/>
                </a:solidFill>
                <a:latin typeface="Calibri"/>
                <a:cs typeface="Calibri"/>
              </a:rPr>
              <a:t> </a:t>
            </a:r>
            <a:r>
              <a:rPr sz="3700" spc="-10" dirty="0">
                <a:solidFill>
                  <a:srgbClr val="FFFFFF"/>
                </a:solidFill>
                <a:latin typeface="Calibri"/>
                <a:cs typeface="Calibri"/>
              </a:rPr>
              <a:t>identify</a:t>
            </a:r>
            <a:r>
              <a:rPr sz="3700" spc="30" dirty="0">
                <a:solidFill>
                  <a:srgbClr val="FFFFFF"/>
                </a:solidFill>
                <a:latin typeface="Calibri"/>
                <a:cs typeface="Calibri"/>
              </a:rPr>
              <a:t> </a:t>
            </a:r>
            <a:r>
              <a:rPr sz="3700" spc="-5" dirty="0">
                <a:solidFill>
                  <a:srgbClr val="FFFFFF"/>
                </a:solidFill>
                <a:latin typeface="Calibri"/>
                <a:cs typeface="Calibri"/>
              </a:rPr>
              <a:t>it.</a:t>
            </a:r>
            <a:r>
              <a:rPr sz="3700" dirty="0">
                <a:solidFill>
                  <a:srgbClr val="FFFFFF"/>
                </a:solidFill>
                <a:latin typeface="Calibri"/>
                <a:cs typeface="Calibri"/>
              </a:rPr>
              <a:t> </a:t>
            </a:r>
            <a:r>
              <a:rPr sz="3700" spc="-5" dirty="0">
                <a:solidFill>
                  <a:srgbClr val="FFFFFF"/>
                </a:solidFill>
                <a:latin typeface="Calibri"/>
                <a:cs typeface="Calibri"/>
              </a:rPr>
              <a:t>When</a:t>
            </a:r>
            <a:r>
              <a:rPr sz="3700" spc="25" dirty="0">
                <a:solidFill>
                  <a:srgbClr val="FFFFFF"/>
                </a:solidFill>
                <a:latin typeface="Calibri"/>
                <a:cs typeface="Calibri"/>
              </a:rPr>
              <a:t> </a:t>
            </a:r>
            <a:r>
              <a:rPr sz="3700" spc="-25" dirty="0">
                <a:solidFill>
                  <a:srgbClr val="FFFFFF"/>
                </a:solidFill>
                <a:latin typeface="Calibri"/>
                <a:cs typeface="Calibri"/>
              </a:rPr>
              <a:t>you</a:t>
            </a:r>
            <a:r>
              <a:rPr sz="3700" spc="20" dirty="0">
                <a:solidFill>
                  <a:srgbClr val="FFFFFF"/>
                </a:solidFill>
                <a:latin typeface="Calibri"/>
                <a:cs typeface="Calibri"/>
              </a:rPr>
              <a:t> </a:t>
            </a:r>
            <a:r>
              <a:rPr sz="3700" spc="-20" dirty="0">
                <a:solidFill>
                  <a:srgbClr val="FFFFFF"/>
                </a:solidFill>
                <a:latin typeface="Calibri"/>
                <a:cs typeface="Calibri"/>
              </a:rPr>
              <a:t>can</a:t>
            </a:r>
            <a:r>
              <a:rPr sz="3700" dirty="0">
                <a:solidFill>
                  <a:srgbClr val="FFFFFF"/>
                </a:solidFill>
                <a:latin typeface="Calibri"/>
                <a:cs typeface="Calibri"/>
              </a:rPr>
              <a:t> </a:t>
            </a:r>
            <a:r>
              <a:rPr sz="3700" spc="-10" dirty="0">
                <a:solidFill>
                  <a:srgbClr val="FFFFFF"/>
                </a:solidFill>
                <a:latin typeface="Calibri"/>
                <a:cs typeface="Calibri"/>
              </a:rPr>
              <a:t>identify </a:t>
            </a:r>
            <a:r>
              <a:rPr sz="3700" spc="-5" dirty="0">
                <a:solidFill>
                  <a:srgbClr val="FFFFFF"/>
                </a:solidFill>
                <a:latin typeface="Calibri"/>
                <a:cs typeface="Calibri"/>
              </a:rPr>
              <a:t> the</a:t>
            </a:r>
            <a:r>
              <a:rPr sz="3700" spc="10" dirty="0">
                <a:solidFill>
                  <a:srgbClr val="FFFFFF"/>
                </a:solidFill>
                <a:latin typeface="Calibri"/>
                <a:cs typeface="Calibri"/>
              </a:rPr>
              <a:t> </a:t>
            </a:r>
            <a:r>
              <a:rPr sz="3700" spc="-10" dirty="0">
                <a:solidFill>
                  <a:srgbClr val="FFFFFF"/>
                </a:solidFill>
                <a:latin typeface="Calibri"/>
                <a:cs typeface="Calibri"/>
              </a:rPr>
              <a:t>Crisis,</a:t>
            </a:r>
            <a:r>
              <a:rPr sz="3700" spc="25" dirty="0">
                <a:solidFill>
                  <a:srgbClr val="FFFFFF"/>
                </a:solidFill>
                <a:latin typeface="Calibri"/>
                <a:cs typeface="Calibri"/>
              </a:rPr>
              <a:t> </a:t>
            </a:r>
            <a:r>
              <a:rPr sz="3700" spc="-5" dirty="0">
                <a:solidFill>
                  <a:srgbClr val="FFFFFF"/>
                </a:solidFill>
                <a:latin typeface="Calibri"/>
                <a:cs typeface="Calibri"/>
              </a:rPr>
              <a:t>then</a:t>
            </a:r>
            <a:r>
              <a:rPr sz="3700" spc="10" dirty="0">
                <a:solidFill>
                  <a:srgbClr val="FFFFFF"/>
                </a:solidFill>
                <a:latin typeface="Calibri"/>
                <a:cs typeface="Calibri"/>
              </a:rPr>
              <a:t> </a:t>
            </a:r>
            <a:r>
              <a:rPr sz="3700" spc="-25" dirty="0">
                <a:solidFill>
                  <a:srgbClr val="FFFFFF"/>
                </a:solidFill>
                <a:latin typeface="Calibri"/>
                <a:cs typeface="Calibri"/>
              </a:rPr>
              <a:t>you</a:t>
            </a:r>
            <a:r>
              <a:rPr sz="3700" spc="10" dirty="0">
                <a:solidFill>
                  <a:srgbClr val="FFFFFF"/>
                </a:solidFill>
                <a:latin typeface="Calibri"/>
                <a:cs typeface="Calibri"/>
              </a:rPr>
              <a:t> </a:t>
            </a:r>
            <a:r>
              <a:rPr sz="3700" spc="-5" dirty="0">
                <a:solidFill>
                  <a:srgbClr val="FFFFFF"/>
                </a:solidFill>
                <a:latin typeface="Calibri"/>
                <a:cs typeface="Calibri"/>
              </a:rPr>
              <a:t>will</a:t>
            </a:r>
            <a:r>
              <a:rPr sz="3700" spc="10" dirty="0">
                <a:solidFill>
                  <a:srgbClr val="FFFFFF"/>
                </a:solidFill>
                <a:latin typeface="Calibri"/>
                <a:cs typeface="Calibri"/>
              </a:rPr>
              <a:t> </a:t>
            </a:r>
            <a:r>
              <a:rPr sz="3700" spc="-10" dirty="0">
                <a:solidFill>
                  <a:srgbClr val="FFFFFF"/>
                </a:solidFill>
                <a:latin typeface="Calibri"/>
                <a:cs typeface="Calibri"/>
              </a:rPr>
              <a:t>know</a:t>
            </a:r>
            <a:r>
              <a:rPr sz="3700" spc="25" dirty="0">
                <a:solidFill>
                  <a:srgbClr val="FFFFFF"/>
                </a:solidFill>
                <a:latin typeface="Calibri"/>
                <a:cs typeface="Calibri"/>
              </a:rPr>
              <a:t> </a:t>
            </a:r>
            <a:r>
              <a:rPr sz="3700" spc="-20" dirty="0">
                <a:solidFill>
                  <a:srgbClr val="FFFFFF"/>
                </a:solidFill>
                <a:latin typeface="Calibri"/>
                <a:cs typeface="Calibri"/>
              </a:rPr>
              <a:t>more</a:t>
            </a:r>
            <a:r>
              <a:rPr sz="3700" dirty="0">
                <a:solidFill>
                  <a:srgbClr val="FFFFFF"/>
                </a:solidFill>
                <a:latin typeface="Calibri"/>
                <a:cs typeface="Calibri"/>
              </a:rPr>
              <a:t> </a:t>
            </a:r>
            <a:r>
              <a:rPr sz="3700" spc="-5" dirty="0">
                <a:solidFill>
                  <a:srgbClr val="FFFFFF"/>
                </a:solidFill>
                <a:latin typeface="Calibri"/>
                <a:cs typeface="Calibri"/>
              </a:rPr>
              <a:t>about</a:t>
            </a:r>
            <a:r>
              <a:rPr sz="3700" spc="20" dirty="0">
                <a:solidFill>
                  <a:srgbClr val="FFFFFF"/>
                </a:solidFill>
                <a:latin typeface="Calibri"/>
                <a:cs typeface="Calibri"/>
              </a:rPr>
              <a:t> </a:t>
            </a:r>
            <a:r>
              <a:rPr sz="3700" spc="-10" dirty="0">
                <a:solidFill>
                  <a:srgbClr val="FFFFFF"/>
                </a:solidFill>
                <a:latin typeface="Calibri"/>
                <a:cs typeface="Calibri"/>
              </a:rPr>
              <a:t>how</a:t>
            </a:r>
            <a:r>
              <a:rPr sz="3700" spc="20" dirty="0">
                <a:solidFill>
                  <a:srgbClr val="FFFFFF"/>
                </a:solidFill>
                <a:latin typeface="Calibri"/>
                <a:cs typeface="Calibri"/>
              </a:rPr>
              <a:t> </a:t>
            </a:r>
            <a:r>
              <a:rPr sz="3700" spc="-25" dirty="0">
                <a:solidFill>
                  <a:srgbClr val="FFFFFF"/>
                </a:solidFill>
                <a:latin typeface="Calibri"/>
                <a:cs typeface="Calibri"/>
              </a:rPr>
              <a:t>to </a:t>
            </a:r>
            <a:r>
              <a:rPr sz="3700" spc="-20" dirty="0">
                <a:solidFill>
                  <a:srgbClr val="FFFFFF"/>
                </a:solidFill>
                <a:latin typeface="Calibri"/>
                <a:cs typeface="Calibri"/>
              </a:rPr>
              <a:t> </a:t>
            </a:r>
            <a:r>
              <a:rPr sz="3700" spc="-15" dirty="0">
                <a:solidFill>
                  <a:srgbClr val="FFFFFF"/>
                </a:solidFill>
                <a:latin typeface="Calibri"/>
                <a:cs typeface="Calibri"/>
              </a:rPr>
              <a:t>approach</a:t>
            </a:r>
            <a:r>
              <a:rPr sz="3700" spc="20" dirty="0">
                <a:solidFill>
                  <a:srgbClr val="FFFFFF"/>
                </a:solidFill>
                <a:latin typeface="Calibri"/>
                <a:cs typeface="Calibri"/>
              </a:rPr>
              <a:t> </a:t>
            </a:r>
            <a:r>
              <a:rPr sz="3700" spc="-5" dirty="0">
                <a:solidFill>
                  <a:srgbClr val="FFFFFF"/>
                </a:solidFill>
                <a:latin typeface="Calibri"/>
                <a:cs typeface="Calibri"/>
              </a:rPr>
              <a:t>it.</a:t>
            </a:r>
            <a:r>
              <a:rPr sz="3700" dirty="0">
                <a:solidFill>
                  <a:srgbClr val="FFFFFF"/>
                </a:solidFill>
                <a:latin typeface="Calibri"/>
                <a:cs typeface="Calibri"/>
              </a:rPr>
              <a:t> When</a:t>
            </a:r>
            <a:r>
              <a:rPr sz="3700" spc="10" dirty="0">
                <a:solidFill>
                  <a:srgbClr val="FFFFFF"/>
                </a:solidFill>
                <a:latin typeface="Calibri"/>
                <a:cs typeface="Calibri"/>
              </a:rPr>
              <a:t> </a:t>
            </a:r>
            <a:r>
              <a:rPr sz="3700" spc="-25" dirty="0">
                <a:solidFill>
                  <a:srgbClr val="FFFFFF"/>
                </a:solidFill>
                <a:latin typeface="Calibri"/>
                <a:cs typeface="Calibri"/>
              </a:rPr>
              <a:t>you</a:t>
            </a:r>
            <a:r>
              <a:rPr sz="3700" spc="20" dirty="0">
                <a:solidFill>
                  <a:srgbClr val="FFFFFF"/>
                </a:solidFill>
                <a:latin typeface="Calibri"/>
                <a:cs typeface="Calibri"/>
              </a:rPr>
              <a:t> </a:t>
            </a:r>
            <a:r>
              <a:rPr sz="3700" spc="-20" dirty="0">
                <a:solidFill>
                  <a:srgbClr val="FFFFFF"/>
                </a:solidFill>
                <a:latin typeface="Calibri"/>
                <a:cs typeface="Calibri"/>
              </a:rPr>
              <a:t>are</a:t>
            </a:r>
            <a:r>
              <a:rPr sz="3700" dirty="0">
                <a:solidFill>
                  <a:srgbClr val="FFFFFF"/>
                </a:solidFill>
                <a:latin typeface="Calibri"/>
                <a:cs typeface="Calibri"/>
              </a:rPr>
              <a:t> </a:t>
            </a:r>
            <a:r>
              <a:rPr sz="3700" spc="-25" dirty="0">
                <a:solidFill>
                  <a:srgbClr val="FFFFFF"/>
                </a:solidFill>
                <a:latin typeface="Calibri"/>
                <a:cs typeface="Calibri"/>
              </a:rPr>
              <a:t>better</a:t>
            </a:r>
            <a:r>
              <a:rPr sz="3700" dirty="0">
                <a:solidFill>
                  <a:srgbClr val="FFFFFF"/>
                </a:solidFill>
                <a:latin typeface="Calibri"/>
                <a:cs typeface="Calibri"/>
              </a:rPr>
              <a:t> </a:t>
            </a:r>
            <a:r>
              <a:rPr sz="3700" spc="-5" dirty="0">
                <a:solidFill>
                  <a:srgbClr val="FFFFFF"/>
                </a:solidFill>
                <a:latin typeface="Calibri"/>
                <a:cs typeface="Calibri"/>
              </a:rPr>
              <a:t>able</a:t>
            </a:r>
            <a:r>
              <a:rPr sz="3700" spc="10" dirty="0">
                <a:solidFill>
                  <a:srgbClr val="FFFFFF"/>
                </a:solidFill>
                <a:latin typeface="Calibri"/>
                <a:cs typeface="Calibri"/>
              </a:rPr>
              <a:t> </a:t>
            </a:r>
            <a:r>
              <a:rPr sz="3700" spc="-25" dirty="0">
                <a:solidFill>
                  <a:srgbClr val="FFFFFF"/>
                </a:solidFill>
                <a:latin typeface="Calibri"/>
                <a:cs typeface="Calibri"/>
              </a:rPr>
              <a:t>to</a:t>
            </a:r>
            <a:r>
              <a:rPr sz="3700" spc="-5" dirty="0">
                <a:solidFill>
                  <a:srgbClr val="FFFFFF"/>
                </a:solidFill>
                <a:latin typeface="Calibri"/>
                <a:cs typeface="Calibri"/>
              </a:rPr>
              <a:t> </a:t>
            </a:r>
            <a:r>
              <a:rPr sz="3700" spc="-15" dirty="0">
                <a:solidFill>
                  <a:srgbClr val="FFFFFF"/>
                </a:solidFill>
                <a:latin typeface="Calibri"/>
                <a:cs typeface="Calibri"/>
              </a:rPr>
              <a:t>approach </a:t>
            </a:r>
            <a:r>
              <a:rPr sz="3700" spc="-10" dirty="0">
                <a:solidFill>
                  <a:srgbClr val="FFFFFF"/>
                </a:solidFill>
                <a:latin typeface="Calibri"/>
                <a:cs typeface="Calibri"/>
              </a:rPr>
              <a:t> </a:t>
            </a:r>
            <a:r>
              <a:rPr sz="3700" spc="-5" dirty="0">
                <a:solidFill>
                  <a:srgbClr val="FFFFFF"/>
                </a:solidFill>
                <a:latin typeface="Calibri"/>
                <a:cs typeface="Calibri"/>
              </a:rPr>
              <a:t>the </a:t>
            </a:r>
            <a:r>
              <a:rPr sz="3700" spc="-10" dirty="0">
                <a:solidFill>
                  <a:srgbClr val="FFFFFF"/>
                </a:solidFill>
                <a:latin typeface="Calibri"/>
                <a:cs typeface="Calibri"/>
              </a:rPr>
              <a:t>situation,</a:t>
            </a:r>
            <a:r>
              <a:rPr sz="3700" spc="20" dirty="0">
                <a:solidFill>
                  <a:srgbClr val="FFFFFF"/>
                </a:solidFill>
                <a:latin typeface="Calibri"/>
                <a:cs typeface="Calibri"/>
              </a:rPr>
              <a:t> </a:t>
            </a:r>
            <a:r>
              <a:rPr sz="3700" spc="-5" dirty="0">
                <a:solidFill>
                  <a:srgbClr val="FFFFFF"/>
                </a:solidFill>
                <a:latin typeface="Calibri"/>
                <a:cs typeface="Calibri"/>
              </a:rPr>
              <a:t>then</a:t>
            </a:r>
            <a:r>
              <a:rPr sz="3700" spc="5" dirty="0">
                <a:solidFill>
                  <a:srgbClr val="FFFFFF"/>
                </a:solidFill>
                <a:latin typeface="Calibri"/>
                <a:cs typeface="Calibri"/>
              </a:rPr>
              <a:t> </a:t>
            </a:r>
            <a:r>
              <a:rPr sz="3700" spc="-15" dirty="0">
                <a:solidFill>
                  <a:srgbClr val="FFFFFF"/>
                </a:solidFill>
                <a:latin typeface="Calibri"/>
                <a:cs typeface="Calibri"/>
              </a:rPr>
              <a:t>you’ll</a:t>
            </a:r>
            <a:r>
              <a:rPr sz="3700" spc="10" dirty="0">
                <a:solidFill>
                  <a:srgbClr val="FFFFFF"/>
                </a:solidFill>
                <a:latin typeface="Calibri"/>
                <a:cs typeface="Calibri"/>
              </a:rPr>
              <a:t> </a:t>
            </a:r>
            <a:r>
              <a:rPr sz="3700" spc="-5" dirty="0">
                <a:solidFill>
                  <a:srgbClr val="FFFFFF"/>
                </a:solidFill>
                <a:latin typeface="Calibri"/>
                <a:cs typeface="Calibri"/>
              </a:rPr>
              <a:t>be</a:t>
            </a:r>
            <a:r>
              <a:rPr sz="3700" spc="5" dirty="0">
                <a:solidFill>
                  <a:srgbClr val="FFFFFF"/>
                </a:solidFill>
                <a:latin typeface="Calibri"/>
                <a:cs typeface="Calibri"/>
              </a:rPr>
              <a:t> </a:t>
            </a:r>
            <a:r>
              <a:rPr sz="3700" spc="-25" dirty="0">
                <a:solidFill>
                  <a:srgbClr val="FFFFFF"/>
                </a:solidFill>
                <a:latin typeface="Calibri"/>
                <a:cs typeface="Calibri"/>
              </a:rPr>
              <a:t>better</a:t>
            </a:r>
            <a:r>
              <a:rPr sz="3700" spc="-15" dirty="0">
                <a:solidFill>
                  <a:srgbClr val="FFFFFF"/>
                </a:solidFill>
                <a:latin typeface="Calibri"/>
                <a:cs typeface="Calibri"/>
              </a:rPr>
              <a:t> </a:t>
            </a:r>
            <a:r>
              <a:rPr sz="3700" dirty="0">
                <a:solidFill>
                  <a:srgbClr val="FFFFFF"/>
                </a:solidFill>
                <a:latin typeface="Calibri"/>
                <a:cs typeface="Calibri"/>
              </a:rPr>
              <a:t>able</a:t>
            </a:r>
            <a:r>
              <a:rPr sz="3700" spc="5" dirty="0">
                <a:solidFill>
                  <a:srgbClr val="FFFFFF"/>
                </a:solidFill>
                <a:latin typeface="Calibri"/>
                <a:cs typeface="Calibri"/>
              </a:rPr>
              <a:t> </a:t>
            </a:r>
            <a:r>
              <a:rPr sz="3700" spc="-20" dirty="0">
                <a:solidFill>
                  <a:srgbClr val="FFFFFF"/>
                </a:solidFill>
                <a:latin typeface="Calibri"/>
                <a:cs typeface="Calibri"/>
              </a:rPr>
              <a:t>to</a:t>
            </a:r>
            <a:r>
              <a:rPr sz="3700" spc="-5" dirty="0">
                <a:solidFill>
                  <a:srgbClr val="FFFFFF"/>
                </a:solidFill>
                <a:latin typeface="Calibri"/>
                <a:cs typeface="Calibri"/>
              </a:rPr>
              <a:t> </a:t>
            </a:r>
            <a:r>
              <a:rPr sz="3700" spc="-15" dirty="0">
                <a:solidFill>
                  <a:srgbClr val="FFFFFF"/>
                </a:solidFill>
                <a:latin typeface="Calibri"/>
                <a:cs typeface="Calibri"/>
              </a:rPr>
              <a:t>solve</a:t>
            </a:r>
            <a:r>
              <a:rPr sz="3700" spc="25" dirty="0">
                <a:solidFill>
                  <a:srgbClr val="FFFFFF"/>
                </a:solidFill>
                <a:latin typeface="Calibri"/>
                <a:cs typeface="Calibri"/>
              </a:rPr>
              <a:t> </a:t>
            </a:r>
            <a:r>
              <a:rPr sz="3700" spc="-5" dirty="0">
                <a:solidFill>
                  <a:srgbClr val="FFFFFF"/>
                </a:solidFill>
                <a:latin typeface="Calibri"/>
                <a:cs typeface="Calibri"/>
              </a:rPr>
              <a:t>it.</a:t>
            </a:r>
            <a:endParaRPr sz="37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533400"/>
            <a:ext cx="4662805" cy="574040"/>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Self-assessment</a:t>
            </a:r>
            <a:endParaRPr sz="3600" dirty="0">
              <a:latin typeface="Calibri Light"/>
              <a:cs typeface="Calibri Light"/>
            </a:endParaRPr>
          </a:p>
        </p:txBody>
      </p:sp>
      <p:sp>
        <p:nvSpPr>
          <p:cNvPr id="3" name="object 3"/>
          <p:cNvSpPr txBox="1"/>
          <p:nvPr/>
        </p:nvSpPr>
        <p:spPr>
          <a:xfrm>
            <a:off x="764540" y="1219200"/>
            <a:ext cx="9924415" cy="5064848"/>
          </a:xfrm>
          <a:prstGeom prst="rect">
            <a:avLst/>
          </a:prstGeom>
        </p:spPr>
        <p:txBody>
          <a:bodyPr vert="horz" wrap="square" lIns="0" tIns="62865" rIns="0" bIns="0" rtlCol="0">
            <a:spAutoFit/>
          </a:bodyPr>
          <a:lstStyle/>
          <a:p>
            <a:pPr marL="12065" marR="890269">
              <a:lnSpc>
                <a:spcPts val="3570"/>
              </a:lnSpc>
              <a:spcBef>
                <a:spcPts val="1060"/>
              </a:spcBef>
              <a:tabLst>
                <a:tab pos="299720" algn="l"/>
              </a:tabLst>
            </a:pPr>
            <a:r>
              <a:rPr lang="en-US" sz="3200" spc="-5" dirty="0">
                <a:solidFill>
                  <a:srgbClr val="FFFFFF"/>
                </a:solidFill>
                <a:latin typeface="Calibri"/>
                <a:cs typeface="Calibri"/>
              </a:rPr>
              <a:t>True or False: Criteria needed for seclusion and restraints and physical intervention include imminent danger to self, and to others.</a:t>
            </a: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r>
              <a:rPr lang="en-US" sz="3200" i="1" spc="-5" dirty="0">
                <a:solidFill>
                  <a:srgbClr val="FFFFFF"/>
                </a:solidFill>
                <a:latin typeface="Calibri"/>
                <a:cs typeface="Calibri"/>
              </a:rPr>
              <a:t>Click on the button that corresponds to your answer.</a:t>
            </a:r>
          </a:p>
        </p:txBody>
      </p:sp>
      <p:sp>
        <p:nvSpPr>
          <p:cNvPr id="4" name="Rectangle: Rounded Corners 3">
            <a:hlinkClick r:id="rId2" action="ppaction://hlinksldjump"/>
            <a:extLst>
              <a:ext uri="{FF2B5EF4-FFF2-40B4-BE49-F238E27FC236}">
                <a16:creationId xmlns:a16="http://schemas.microsoft.com/office/drawing/2014/main" id="{C1DFCD7D-E10B-44B5-A825-330B8E3201DC}"/>
              </a:ext>
            </a:extLst>
          </p:cNvPr>
          <p:cNvSpPr/>
          <p:nvPr/>
        </p:nvSpPr>
        <p:spPr>
          <a:xfrm>
            <a:off x="764540" y="2971800"/>
            <a:ext cx="36576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True</a:t>
            </a:r>
            <a:endParaRPr lang="en-PH" sz="4800" dirty="0"/>
          </a:p>
        </p:txBody>
      </p:sp>
      <p:sp>
        <p:nvSpPr>
          <p:cNvPr id="5" name="Rectangle: Rounded Corners 4">
            <a:hlinkClick r:id="rId2" action="ppaction://hlinksldjump"/>
            <a:extLst>
              <a:ext uri="{FF2B5EF4-FFF2-40B4-BE49-F238E27FC236}">
                <a16:creationId xmlns:a16="http://schemas.microsoft.com/office/drawing/2014/main" id="{42270391-3C60-4F81-86F4-56978651E672}"/>
              </a:ext>
            </a:extLst>
          </p:cNvPr>
          <p:cNvSpPr/>
          <p:nvPr/>
        </p:nvSpPr>
        <p:spPr>
          <a:xfrm>
            <a:off x="764540" y="4190327"/>
            <a:ext cx="36576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False</a:t>
            </a:r>
            <a:endParaRPr lang="en-PH" sz="4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676189"/>
            <a:ext cx="4662805" cy="574040"/>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Self-assessment</a:t>
            </a:r>
            <a:endParaRPr sz="3600" dirty="0">
              <a:latin typeface="Calibri Light"/>
              <a:cs typeface="Calibri Light"/>
            </a:endParaRPr>
          </a:p>
        </p:txBody>
      </p:sp>
      <p:sp>
        <p:nvSpPr>
          <p:cNvPr id="3" name="object 3"/>
          <p:cNvSpPr txBox="1"/>
          <p:nvPr/>
        </p:nvSpPr>
        <p:spPr>
          <a:xfrm>
            <a:off x="764540" y="2116805"/>
            <a:ext cx="9924415" cy="3538789"/>
          </a:xfrm>
          <a:prstGeom prst="rect">
            <a:avLst/>
          </a:prstGeom>
        </p:spPr>
        <p:txBody>
          <a:bodyPr vert="horz" wrap="square" lIns="0" tIns="62865" rIns="0" bIns="0" rtlCol="0">
            <a:spAutoFit/>
          </a:bodyPr>
          <a:lstStyle/>
          <a:p>
            <a:pPr marL="12065" marR="890269">
              <a:lnSpc>
                <a:spcPts val="3570"/>
              </a:lnSpc>
              <a:spcBef>
                <a:spcPts val="1060"/>
              </a:spcBef>
              <a:tabLst>
                <a:tab pos="299720" algn="l"/>
              </a:tabLst>
            </a:pPr>
            <a:r>
              <a:rPr lang="en-US" sz="3200" spc="-5" dirty="0">
                <a:solidFill>
                  <a:srgbClr val="FFFFFF"/>
                </a:solidFill>
                <a:latin typeface="Calibri"/>
                <a:cs typeface="Calibri"/>
              </a:rPr>
              <a:t>The correct answer is: True.</a:t>
            </a: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p:txBody>
      </p:sp>
      <p:sp>
        <p:nvSpPr>
          <p:cNvPr id="4" name="Rectangle: Rounded Corners 3">
            <a:hlinkClick r:id="rId2" action="ppaction://hlinksldjump"/>
            <a:extLst>
              <a:ext uri="{FF2B5EF4-FFF2-40B4-BE49-F238E27FC236}">
                <a16:creationId xmlns:a16="http://schemas.microsoft.com/office/drawing/2014/main" id="{C1DFCD7D-E10B-44B5-A825-330B8E3201DC}"/>
              </a:ext>
            </a:extLst>
          </p:cNvPr>
          <p:cNvSpPr/>
          <p:nvPr/>
        </p:nvSpPr>
        <p:spPr>
          <a:xfrm>
            <a:off x="764540" y="3429000"/>
            <a:ext cx="82296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Proceed to the next question. &gt;&gt;&gt;</a:t>
            </a:r>
            <a:endParaRPr lang="en-PH" sz="4400" dirty="0"/>
          </a:p>
        </p:txBody>
      </p:sp>
    </p:spTree>
    <p:extLst>
      <p:ext uri="{BB962C8B-B14F-4D97-AF65-F5344CB8AC3E}">
        <p14:creationId xmlns:p14="http://schemas.microsoft.com/office/powerpoint/2010/main" val="2269163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533400"/>
            <a:ext cx="4662805" cy="574040"/>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Self-assessment</a:t>
            </a:r>
            <a:endParaRPr sz="3600" dirty="0">
              <a:latin typeface="Calibri Light"/>
              <a:cs typeface="Calibri Light"/>
            </a:endParaRPr>
          </a:p>
        </p:txBody>
      </p:sp>
      <p:sp>
        <p:nvSpPr>
          <p:cNvPr id="3" name="object 3"/>
          <p:cNvSpPr txBox="1"/>
          <p:nvPr/>
        </p:nvSpPr>
        <p:spPr>
          <a:xfrm>
            <a:off x="764540" y="1219200"/>
            <a:ext cx="9924415" cy="5064848"/>
          </a:xfrm>
          <a:prstGeom prst="rect">
            <a:avLst/>
          </a:prstGeom>
        </p:spPr>
        <p:txBody>
          <a:bodyPr vert="horz" wrap="square" lIns="0" tIns="62865" rIns="0" bIns="0" rtlCol="0">
            <a:spAutoFit/>
          </a:bodyPr>
          <a:lstStyle/>
          <a:p>
            <a:pPr marL="12065" marR="890269">
              <a:lnSpc>
                <a:spcPts val="3570"/>
              </a:lnSpc>
              <a:spcBef>
                <a:spcPts val="1060"/>
              </a:spcBef>
              <a:tabLst>
                <a:tab pos="299720" algn="l"/>
              </a:tabLst>
            </a:pPr>
            <a:r>
              <a:rPr lang="en-US" sz="3200" spc="-5" dirty="0">
                <a:solidFill>
                  <a:srgbClr val="FFFFFF"/>
                </a:solidFill>
                <a:latin typeface="Calibri"/>
                <a:cs typeface="Calibri"/>
              </a:rPr>
              <a:t>True or False: If a Team makes the same decision, then it goes up to around 80 to 85 % that it will be the right decision, or  that the incident will go well.</a:t>
            </a: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r>
              <a:rPr lang="en-US" sz="3200" i="1" spc="-5" dirty="0">
                <a:solidFill>
                  <a:srgbClr val="FFFFFF"/>
                </a:solidFill>
                <a:latin typeface="Calibri"/>
                <a:cs typeface="Calibri"/>
              </a:rPr>
              <a:t>Click on the button that corresponds to your answer.</a:t>
            </a:r>
          </a:p>
        </p:txBody>
      </p:sp>
      <p:sp>
        <p:nvSpPr>
          <p:cNvPr id="4" name="Rectangle: Rounded Corners 3">
            <a:hlinkClick r:id="rId2" action="ppaction://hlinksldjump"/>
            <a:extLst>
              <a:ext uri="{FF2B5EF4-FFF2-40B4-BE49-F238E27FC236}">
                <a16:creationId xmlns:a16="http://schemas.microsoft.com/office/drawing/2014/main" id="{C1DFCD7D-E10B-44B5-A825-330B8E3201DC}"/>
              </a:ext>
            </a:extLst>
          </p:cNvPr>
          <p:cNvSpPr/>
          <p:nvPr/>
        </p:nvSpPr>
        <p:spPr>
          <a:xfrm>
            <a:off x="764540" y="2971800"/>
            <a:ext cx="36576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True</a:t>
            </a:r>
            <a:endParaRPr lang="en-PH" sz="4800" dirty="0"/>
          </a:p>
        </p:txBody>
      </p:sp>
      <p:sp>
        <p:nvSpPr>
          <p:cNvPr id="5" name="Rectangle: Rounded Corners 4">
            <a:hlinkClick r:id="rId2" action="ppaction://hlinksldjump"/>
            <a:extLst>
              <a:ext uri="{FF2B5EF4-FFF2-40B4-BE49-F238E27FC236}">
                <a16:creationId xmlns:a16="http://schemas.microsoft.com/office/drawing/2014/main" id="{42270391-3C60-4F81-86F4-56978651E672}"/>
              </a:ext>
            </a:extLst>
          </p:cNvPr>
          <p:cNvSpPr/>
          <p:nvPr/>
        </p:nvSpPr>
        <p:spPr>
          <a:xfrm>
            <a:off x="764540" y="4190327"/>
            <a:ext cx="36576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False</a:t>
            </a:r>
            <a:endParaRPr lang="en-PH" sz="4800" dirty="0"/>
          </a:p>
        </p:txBody>
      </p:sp>
    </p:spTree>
    <p:extLst>
      <p:ext uri="{BB962C8B-B14F-4D97-AF65-F5344CB8AC3E}">
        <p14:creationId xmlns:p14="http://schemas.microsoft.com/office/powerpoint/2010/main" val="4272495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676189"/>
            <a:ext cx="4662805" cy="574040"/>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Self-assessment</a:t>
            </a:r>
            <a:endParaRPr sz="3600" dirty="0">
              <a:latin typeface="Calibri Light"/>
              <a:cs typeface="Calibri Light"/>
            </a:endParaRPr>
          </a:p>
        </p:txBody>
      </p:sp>
      <p:sp>
        <p:nvSpPr>
          <p:cNvPr id="3" name="object 3"/>
          <p:cNvSpPr txBox="1"/>
          <p:nvPr/>
        </p:nvSpPr>
        <p:spPr>
          <a:xfrm>
            <a:off x="764540" y="2116805"/>
            <a:ext cx="9924415" cy="3538789"/>
          </a:xfrm>
          <a:prstGeom prst="rect">
            <a:avLst/>
          </a:prstGeom>
        </p:spPr>
        <p:txBody>
          <a:bodyPr vert="horz" wrap="square" lIns="0" tIns="62865" rIns="0" bIns="0" rtlCol="0">
            <a:spAutoFit/>
          </a:bodyPr>
          <a:lstStyle/>
          <a:p>
            <a:pPr marL="12065" marR="890269">
              <a:lnSpc>
                <a:spcPts val="3570"/>
              </a:lnSpc>
              <a:spcBef>
                <a:spcPts val="1060"/>
              </a:spcBef>
              <a:tabLst>
                <a:tab pos="299720" algn="l"/>
              </a:tabLst>
            </a:pPr>
            <a:r>
              <a:rPr lang="en-US" sz="3200" spc="-5" dirty="0">
                <a:solidFill>
                  <a:srgbClr val="FFFFFF"/>
                </a:solidFill>
                <a:latin typeface="Calibri"/>
                <a:cs typeface="Calibri"/>
              </a:rPr>
              <a:t>The correct answer is: True.</a:t>
            </a: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p:txBody>
      </p:sp>
      <p:sp>
        <p:nvSpPr>
          <p:cNvPr id="4" name="Rectangle: Rounded Corners 3">
            <a:extLst>
              <a:ext uri="{FF2B5EF4-FFF2-40B4-BE49-F238E27FC236}">
                <a16:creationId xmlns:a16="http://schemas.microsoft.com/office/drawing/2014/main" id="{C1DFCD7D-E10B-44B5-A825-330B8E3201DC}"/>
              </a:ext>
            </a:extLst>
          </p:cNvPr>
          <p:cNvSpPr/>
          <p:nvPr/>
        </p:nvSpPr>
        <p:spPr>
          <a:xfrm>
            <a:off x="764540" y="3429000"/>
            <a:ext cx="82296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Proceed to the next question. &gt;&gt;&gt;</a:t>
            </a:r>
            <a:endParaRPr lang="en-PH" sz="4400" dirty="0"/>
          </a:p>
        </p:txBody>
      </p:sp>
    </p:spTree>
    <p:extLst>
      <p:ext uri="{BB962C8B-B14F-4D97-AF65-F5344CB8AC3E}">
        <p14:creationId xmlns:p14="http://schemas.microsoft.com/office/powerpoint/2010/main" val="1640707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533400"/>
            <a:ext cx="4662805" cy="574040"/>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Self-assessment</a:t>
            </a:r>
            <a:endParaRPr sz="3600" dirty="0">
              <a:latin typeface="Calibri Light"/>
              <a:cs typeface="Calibri Light"/>
            </a:endParaRPr>
          </a:p>
        </p:txBody>
      </p:sp>
      <p:sp>
        <p:nvSpPr>
          <p:cNvPr id="3" name="object 3"/>
          <p:cNvSpPr txBox="1"/>
          <p:nvPr/>
        </p:nvSpPr>
        <p:spPr>
          <a:xfrm>
            <a:off x="764540" y="1219200"/>
            <a:ext cx="9924415" cy="5064848"/>
          </a:xfrm>
          <a:prstGeom prst="rect">
            <a:avLst/>
          </a:prstGeom>
        </p:spPr>
        <p:txBody>
          <a:bodyPr vert="horz" wrap="square" lIns="0" tIns="62865" rIns="0" bIns="0" rtlCol="0">
            <a:spAutoFit/>
          </a:bodyPr>
          <a:lstStyle/>
          <a:p>
            <a:pPr marL="12065" marR="890269">
              <a:lnSpc>
                <a:spcPts val="3570"/>
              </a:lnSpc>
              <a:spcBef>
                <a:spcPts val="1060"/>
              </a:spcBef>
              <a:tabLst>
                <a:tab pos="299720" algn="l"/>
              </a:tabLst>
            </a:pPr>
            <a:r>
              <a:rPr lang="en-US" sz="3200" spc="-5" dirty="0">
                <a:solidFill>
                  <a:srgbClr val="FFFFFF"/>
                </a:solidFill>
                <a:latin typeface="Calibri"/>
                <a:cs typeface="Calibri"/>
              </a:rPr>
              <a:t>True or False: We don’t need to understand why people do what they do to know what to do about or with them. </a:t>
            </a: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r>
              <a:rPr lang="en-US" sz="3200" i="1" spc="-5" dirty="0">
                <a:solidFill>
                  <a:srgbClr val="FFFFFF"/>
                </a:solidFill>
                <a:latin typeface="Calibri"/>
                <a:cs typeface="Calibri"/>
              </a:rPr>
              <a:t>Click on the button that corresponds to your answer.</a:t>
            </a:r>
          </a:p>
        </p:txBody>
      </p:sp>
      <p:sp>
        <p:nvSpPr>
          <p:cNvPr id="4" name="Rectangle: Rounded Corners 3">
            <a:hlinkClick r:id="rId2" action="ppaction://hlinksldjump"/>
            <a:extLst>
              <a:ext uri="{FF2B5EF4-FFF2-40B4-BE49-F238E27FC236}">
                <a16:creationId xmlns:a16="http://schemas.microsoft.com/office/drawing/2014/main" id="{C1DFCD7D-E10B-44B5-A825-330B8E3201DC}"/>
              </a:ext>
            </a:extLst>
          </p:cNvPr>
          <p:cNvSpPr/>
          <p:nvPr/>
        </p:nvSpPr>
        <p:spPr>
          <a:xfrm>
            <a:off x="764540" y="2971800"/>
            <a:ext cx="36576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True</a:t>
            </a:r>
            <a:endParaRPr lang="en-PH" sz="4800" dirty="0"/>
          </a:p>
        </p:txBody>
      </p:sp>
      <p:sp>
        <p:nvSpPr>
          <p:cNvPr id="5" name="Rectangle: Rounded Corners 4">
            <a:hlinkClick r:id="rId2" action="ppaction://hlinksldjump"/>
            <a:extLst>
              <a:ext uri="{FF2B5EF4-FFF2-40B4-BE49-F238E27FC236}">
                <a16:creationId xmlns:a16="http://schemas.microsoft.com/office/drawing/2014/main" id="{42270391-3C60-4F81-86F4-56978651E672}"/>
              </a:ext>
            </a:extLst>
          </p:cNvPr>
          <p:cNvSpPr/>
          <p:nvPr/>
        </p:nvSpPr>
        <p:spPr>
          <a:xfrm>
            <a:off x="764540" y="4190327"/>
            <a:ext cx="36576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False</a:t>
            </a:r>
            <a:endParaRPr lang="en-PH" sz="4800" dirty="0"/>
          </a:p>
        </p:txBody>
      </p:sp>
    </p:spTree>
    <p:extLst>
      <p:ext uri="{BB962C8B-B14F-4D97-AF65-F5344CB8AC3E}">
        <p14:creationId xmlns:p14="http://schemas.microsoft.com/office/powerpoint/2010/main" val="2383526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676189"/>
            <a:ext cx="4662805" cy="574040"/>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Self-assessment</a:t>
            </a:r>
            <a:endParaRPr sz="3600" dirty="0">
              <a:latin typeface="Calibri Light"/>
              <a:cs typeface="Calibri Light"/>
            </a:endParaRPr>
          </a:p>
        </p:txBody>
      </p:sp>
      <p:sp>
        <p:nvSpPr>
          <p:cNvPr id="3" name="object 3"/>
          <p:cNvSpPr txBox="1"/>
          <p:nvPr/>
        </p:nvSpPr>
        <p:spPr>
          <a:xfrm>
            <a:off x="764540" y="2116805"/>
            <a:ext cx="9924415" cy="3538789"/>
          </a:xfrm>
          <a:prstGeom prst="rect">
            <a:avLst/>
          </a:prstGeom>
        </p:spPr>
        <p:txBody>
          <a:bodyPr vert="horz" wrap="square" lIns="0" tIns="62865" rIns="0" bIns="0" rtlCol="0">
            <a:spAutoFit/>
          </a:bodyPr>
          <a:lstStyle/>
          <a:p>
            <a:pPr marL="12065" marR="890269">
              <a:lnSpc>
                <a:spcPts val="3570"/>
              </a:lnSpc>
              <a:spcBef>
                <a:spcPts val="1060"/>
              </a:spcBef>
              <a:tabLst>
                <a:tab pos="299720" algn="l"/>
              </a:tabLst>
            </a:pPr>
            <a:r>
              <a:rPr lang="en-US" sz="3200" spc="-5" dirty="0">
                <a:solidFill>
                  <a:srgbClr val="FFFFFF"/>
                </a:solidFill>
                <a:latin typeface="Calibri"/>
                <a:cs typeface="Calibri"/>
              </a:rPr>
              <a:t>The correct answer is: False.</a:t>
            </a: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a:p>
            <a:pPr marL="12065" marR="890269">
              <a:lnSpc>
                <a:spcPts val="3570"/>
              </a:lnSpc>
              <a:spcBef>
                <a:spcPts val="1060"/>
              </a:spcBef>
              <a:tabLst>
                <a:tab pos="299720" algn="l"/>
              </a:tabLst>
            </a:pPr>
            <a:endParaRPr lang="en-US" sz="3200" spc="-5" dirty="0">
              <a:solidFill>
                <a:srgbClr val="FFFFFF"/>
              </a:solidFill>
              <a:latin typeface="Calibri"/>
              <a:cs typeface="Calibri"/>
            </a:endParaRPr>
          </a:p>
        </p:txBody>
      </p:sp>
      <p:sp>
        <p:nvSpPr>
          <p:cNvPr id="4" name="Rectangle: Rounded Corners 3">
            <a:hlinkClick r:id="rId2" action="ppaction://hlinksldjump"/>
            <a:extLst>
              <a:ext uri="{FF2B5EF4-FFF2-40B4-BE49-F238E27FC236}">
                <a16:creationId xmlns:a16="http://schemas.microsoft.com/office/drawing/2014/main" id="{C1DFCD7D-E10B-44B5-A825-330B8E3201DC}"/>
              </a:ext>
            </a:extLst>
          </p:cNvPr>
          <p:cNvSpPr/>
          <p:nvPr/>
        </p:nvSpPr>
        <p:spPr>
          <a:xfrm>
            <a:off x="764540" y="3429000"/>
            <a:ext cx="82296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Proceed to the next lesson. &gt;&gt;&gt;</a:t>
            </a:r>
            <a:endParaRPr lang="en-PH" sz="4400" dirty="0"/>
          </a:p>
        </p:txBody>
      </p:sp>
    </p:spTree>
    <p:extLst>
      <p:ext uri="{BB962C8B-B14F-4D97-AF65-F5344CB8AC3E}">
        <p14:creationId xmlns:p14="http://schemas.microsoft.com/office/powerpoint/2010/main" val="1332991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5364" name="Picture 4" descr="Women&amp;#39;s Self Defense Class - Georgetown Peabody Library">
            <a:extLst>
              <a:ext uri="{FF2B5EF4-FFF2-40B4-BE49-F238E27FC236}">
                <a16:creationId xmlns:a16="http://schemas.microsoft.com/office/drawing/2014/main" id="{13B59314-EA48-48C2-B478-3FA952A990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46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F28C5E77-0080-4457-B42A-3E5420A7C8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DE6F2CF7-0423-4CC7-90FD-1FEBA0CA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712912" y="2125133"/>
            <a:ext cx="8736013" cy="2607734"/>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tx1"/>
              </a:solidFill>
            </a:endParaRPr>
          </a:p>
        </p:txBody>
      </p:sp>
      <p:sp>
        <p:nvSpPr>
          <p:cNvPr id="2" name="Title 1">
            <a:extLst>
              <a:ext uri="{FF2B5EF4-FFF2-40B4-BE49-F238E27FC236}">
                <a16:creationId xmlns:a16="http://schemas.microsoft.com/office/drawing/2014/main" id="{7CD3638C-E74A-41ED-AD62-46BD65E57F69}"/>
              </a:ext>
            </a:extLst>
          </p:cNvPr>
          <p:cNvSpPr>
            <a:spLocks noGrp="1"/>
          </p:cNvSpPr>
          <p:nvPr>
            <p:ph type="title"/>
          </p:nvPr>
        </p:nvSpPr>
        <p:spPr>
          <a:xfrm>
            <a:off x="1922991" y="2298700"/>
            <a:ext cx="8347076" cy="1595952"/>
          </a:xfrm>
        </p:spPr>
        <p:txBody>
          <a:bodyPr vert="horz" lIns="91440" tIns="45720" rIns="91440" bIns="45720" rtlCol="0" anchor="b">
            <a:normAutofit/>
          </a:bodyPr>
          <a:lstStyle/>
          <a:p>
            <a:pPr algn="ctr"/>
            <a:r>
              <a:rPr lang="en-US" sz="4800"/>
              <a:t>PART TWO - DEFENSE</a:t>
            </a:r>
          </a:p>
        </p:txBody>
      </p:sp>
      <p:sp>
        <p:nvSpPr>
          <p:cNvPr id="3" name="Text Placeholder 2">
            <a:extLst>
              <a:ext uri="{FF2B5EF4-FFF2-40B4-BE49-F238E27FC236}">
                <a16:creationId xmlns:a16="http://schemas.microsoft.com/office/drawing/2014/main" id="{C203C225-3D8C-43F8-B2A8-1D61B6096134}"/>
              </a:ext>
            </a:extLst>
          </p:cNvPr>
          <p:cNvSpPr>
            <a:spLocks noGrp="1"/>
          </p:cNvSpPr>
          <p:nvPr>
            <p:ph type="body" idx="1"/>
          </p:nvPr>
        </p:nvSpPr>
        <p:spPr>
          <a:xfrm>
            <a:off x="1918758" y="3894653"/>
            <a:ext cx="8355542" cy="664647"/>
          </a:xfrm>
        </p:spPr>
        <p:txBody>
          <a:bodyPr vert="horz" lIns="91440" tIns="45720" rIns="91440" bIns="45720" rtlCol="0" anchor="t">
            <a:normAutofit/>
          </a:bodyPr>
          <a:lstStyle/>
          <a:p>
            <a:pPr algn="ctr"/>
            <a:endParaRPr lang="en-US" sz="1800"/>
          </a:p>
        </p:txBody>
      </p:sp>
    </p:spTree>
    <p:extLst>
      <p:ext uri="{BB962C8B-B14F-4D97-AF65-F5344CB8AC3E}">
        <p14:creationId xmlns:p14="http://schemas.microsoft.com/office/powerpoint/2010/main" val="387952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8374380" cy="574040"/>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Calibri Light"/>
                <a:cs typeface="Calibri Light"/>
              </a:rPr>
              <a:t>CONTROLLING</a:t>
            </a:r>
            <a:r>
              <a:rPr sz="3600" b="0" spc="-20" dirty="0">
                <a:latin typeface="Calibri Light"/>
                <a:cs typeface="Calibri Light"/>
              </a:rPr>
              <a:t> </a:t>
            </a:r>
            <a:r>
              <a:rPr sz="3600" b="0" spc="-25" dirty="0">
                <a:latin typeface="Calibri Light"/>
                <a:cs typeface="Calibri Light"/>
              </a:rPr>
              <a:t>BEHAVIOR</a:t>
            </a:r>
            <a:r>
              <a:rPr sz="3600" b="0" spc="-45" dirty="0">
                <a:latin typeface="Calibri Light"/>
                <a:cs typeface="Calibri Light"/>
              </a:rPr>
              <a:t> </a:t>
            </a:r>
            <a:r>
              <a:rPr sz="3600" b="0" spc="-10" dirty="0">
                <a:latin typeface="Calibri Light"/>
                <a:cs typeface="Calibri Light"/>
              </a:rPr>
              <a:t>VS.</a:t>
            </a:r>
            <a:r>
              <a:rPr sz="3600" b="0" spc="-15" dirty="0">
                <a:latin typeface="Calibri Light"/>
                <a:cs typeface="Calibri Light"/>
              </a:rPr>
              <a:t> </a:t>
            </a:r>
            <a:r>
              <a:rPr sz="3600" b="0" spc="-25" dirty="0">
                <a:latin typeface="Calibri Light"/>
                <a:cs typeface="Calibri Light"/>
              </a:rPr>
              <a:t>DE-ESCALATION</a:t>
            </a:r>
            <a:endParaRPr sz="3600">
              <a:latin typeface="Calibri Light"/>
              <a:cs typeface="Calibri Light"/>
            </a:endParaRPr>
          </a:p>
        </p:txBody>
      </p:sp>
      <p:sp>
        <p:nvSpPr>
          <p:cNvPr id="3" name="object 3"/>
          <p:cNvSpPr txBox="1"/>
          <p:nvPr/>
        </p:nvSpPr>
        <p:spPr>
          <a:xfrm>
            <a:off x="764540" y="2126107"/>
            <a:ext cx="9713595" cy="3551554"/>
          </a:xfrm>
          <a:prstGeom prst="rect">
            <a:avLst/>
          </a:prstGeom>
        </p:spPr>
        <p:txBody>
          <a:bodyPr vert="horz" wrap="square" lIns="0" tIns="104140" rIns="0" bIns="0" rtlCol="0">
            <a:spAutoFit/>
          </a:bodyPr>
          <a:lstStyle/>
          <a:p>
            <a:pPr marL="299085" marR="693420" indent="-287020" algn="just">
              <a:lnSpc>
                <a:spcPct val="80000"/>
              </a:lnSpc>
              <a:spcBef>
                <a:spcPts val="820"/>
              </a:spcBef>
              <a:buFont typeface="Arial"/>
              <a:buChar char="•"/>
              <a:tabLst>
                <a:tab pos="299720" algn="l"/>
              </a:tabLst>
            </a:pPr>
            <a:r>
              <a:rPr sz="3000" dirty="0">
                <a:solidFill>
                  <a:srgbClr val="FFFFFF"/>
                </a:solidFill>
                <a:latin typeface="Calibri"/>
                <a:cs typeface="Calibri"/>
              </a:rPr>
              <a:t>When </a:t>
            </a:r>
            <a:r>
              <a:rPr sz="3000" spc="-10" dirty="0">
                <a:solidFill>
                  <a:srgbClr val="FFFFFF"/>
                </a:solidFill>
                <a:latin typeface="Calibri"/>
                <a:cs typeface="Calibri"/>
              </a:rPr>
              <a:t>there is </a:t>
            </a:r>
            <a:r>
              <a:rPr sz="3000" spc="-5" dirty="0">
                <a:solidFill>
                  <a:srgbClr val="FFFFFF"/>
                </a:solidFill>
                <a:latin typeface="Calibri"/>
                <a:cs typeface="Calibri"/>
              </a:rPr>
              <a:t>no </a:t>
            </a:r>
            <a:r>
              <a:rPr sz="3000" spc="-10" dirty="0">
                <a:solidFill>
                  <a:srgbClr val="FFFFFF"/>
                </a:solidFill>
                <a:latin typeface="Calibri"/>
                <a:cs typeface="Calibri"/>
              </a:rPr>
              <a:t>threat </a:t>
            </a:r>
            <a:r>
              <a:rPr sz="3000" spc="-15" dirty="0">
                <a:solidFill>
                  <a:srgbClr val="FFFFFF"/>
                </a:solidFill>
                <a:latin typeface="Calibri"/>
                <a:cs typeface="Calibri"/>
              </a:rPr>
              <a:t>involved… </a:t>
            </a:r>
            <a:r>
              <a:rPr sz="3000" dirty="0">
                <a:solidFill>
                  <a:srgbClr val="FFFFFF"/>
                </a:solidFill>
                <a:latin typeface="Calibri"/>
                <a:cs typeface="Calibri"/>
              </a:rPr>
              <a:t>No </a:t>
            </a:r>
            <a:r>
              <a:rPr sz="3000" spc="-5" dirty="0">
                <a:solidFill>
                  <a:srgbClr val="FFFFFF"/>
                </a:solidFill>
                <a:latin typeface="Calibri"/>
                <a:cs typeface="Calibri"/>
              </a:rPr>
              <a:t>Danger </a:t>
            </a:r>
            <a:r>
              <a:rPr sz="3000" spc="-10" dirty="0">
                <a:solidFill>
                  <a:srgbClr val="FFFFFF"/>
                </a:solidFill>
                <a:latin typeface="Calibri"/>
                <a:cs typeface="Calibri"/>
              </a:rPr>
              <a:t>to </a:t>
            </a:r>
            <a:r>
              <a:rPr sz="3000" spc="-45" dirty="0">
                <a:solidFill>
                  <a:srgbClr val="FFFFFF"/>
                </a:solidFill>
                <a:latin typeface="Calibri"/>
                <a:cs typeface="Calibri"/>
              </a:rPr>
              <a:t>Self, </a:t>
            </a:r>
            <a:r>
              <a:rPr sz="3000" spc="-5" dirty="0">
                <a:solidFill>
                  <a:srgbClr val="FFFFFF"/>
                </a:solidFill>
                <a:latin typeface="Calibri"/>
                <a:cs typeface="Calibri"/>
              </a:rPr>
              <a:t>or </a:t>
            </a:r>
            <a:r>
              <a:rPr sz="3000" dirty="0">
                <a:solidFill>
                  <a:srgbClr val="FFFFFF"/>
                </a:solidFill>
                <a:latin typeface="Calibri"/>
                <a:cs typeface="Calibri"/>
              </a:rPr>
              <a:t> </a:t>
            </a:r>
            <a:r>
              <a:rPr sz="3000" spc="-10" dirty="0">
                <a:solidFill>
                  <a:srgbClr val="FFFFFF"/>
                </a:solidFill>
                <a:latin typeface="Calibri"/>
                <a:cs typeface="Calibri"/>
              </a:rPr>
              <a:t>Others, </a:t>
            </a:r>
            <a:r>
              <a:rPr sz="3000" dirty="0">
                <a:solidFill>
                  <a:srgbClr val="FFFFFF"/>
                </a:solidFill>
                <a:latin typeface="Calibri"/>
                <a:cs typeface="Calibri"/>
              </a:rPr>
              <a:t>then is </a:t>
            </a:r>
            <a:r>
              <a:rPr sz="3000" spc="-5" dirty="0">
                <a:solidFill>
                  <a:srgbClr val="FFFFFF"/>
                </a:solidFill>
                <a:latin typeface="Calibri"/>
                <a:cs typeface="Calibri"/>
              </a:rPr>
              <a:t>not our job, nor responsibility </a:t>
            </a:r>
            <a:r>
              <a:rPr sz="3000" spc="-10" dirty="0">
                <a:solidFill>
                  <a:srgbClr val="FFFFFF"/>
                </a:solidFill>
                <a:latin typeface="Calibri"/>
                <a:cs typeface="Calibri"/>
              </a:rPr>
              <a:t>to </a:t>
            </a:r>
            <a:r>
              <a:rPr sz="3000" spc="-15" dirty="0">
                <a:solidFill>
                  <a:srgbClr val="FFFFFF"/>
                </a:solidFill>
                <a:latin typeface="Calibri"/>
                <a:cs typeface="Calibri"/>
              </a:rPr>
              <a:t>Control </a:t>
            </a:r>
            <a:r>
              <a:rPr sz="3000" spc="-10" dirty="0">
                <a:solidFill>
                  <a:srgbClr val="FFFFFF"/>
                </a:solidFill>
                <a:latin typeface="Calibri"/>
                <a:cs typeface="Calibri"/>
              </a:rPr>
              <a:t> </a:t>
            </a:r>
            <a:r>
              <a:rPr sz="3000" spc="-40" dirty="0">
                <a:solidFill>
                  <a:srgbClr val="FFFFFF"/>
                </a:solidFill>
                <a:latin typeface="Calibri"/>
                <a:cs typeface="Calibri"/>
              </a:rPr>
              <a:t>Behavior.</a:t>
            </a:r>
            <a:endParaRPr sz="3000">
              <a:latin typeface="Calibri"/>
              <a:cs typeface="Calibri"/>
            </a:endParaRPr>
          </a:p>
          <a:p>
            <a:pPr marL="299085" marR="5080" indent="-287020">
              <a:lnSpc>
                <a:spcPts val="2880"/>
              </a:lnSpc>
              <a:spcBef>
                <a:spcPts val="969"/>
              </a:spcBef>
              <a:buFont typeface="Arial"/>
              <a:buChar char="•"/>
              <a:tabLst>
                <a:tab pos="299720" algn="l"/>
                <a:tab pos="6945630" algn="l"/>
              </a:tabLst>
            </a:pPr>
            <a:r>
              <a:rPr sz="3000" spc="-15" dirty="0">
                <a:solidFill>
                  <a:srgbClr val="FFFFFF"/>
                </a:solidFill>
                <a:latin typeface="Calibri"/>
                <a:cs typeface="Calibri"/>
              </a:rPr>
              <a:t>By</a:t>
            </a:r>
            <a:r>
              <a:rPr sz="3000" spc="10" dirty="0">
                <a:solidFill>
                  <a:srgbClr val="FFFFFF"/>
                </a:solidFill>
                <a:latin typeface="Calibri"/>
                <a:cs typeface="Calibri"/>
              </a:rPr>
              <a:t> </a:t>
            </a:r>
            <a:r>
              <a:rPr sz="3000" spc="-15" dirty="0">
                <a:solidFill>
                  <a:srgbClr val="FFFFFF"/>
                </a:solidFill>
                <a:latin typeface="Calibri"/>
                <a:cs typeface="Calibri"/>
              </a:rPr>
              <a:t>attempting</a:t>
            </a:r>
            <a:r>
              <a:rPr sz="3000" spc="10" dirty="0">
                <a:solidFill>
                  <a:srgbClr val="FFFFFF"/>
                </a:solidFill>
                <a:latin typeface="Calibri"/>
                <a:cs typeface="Calibri"/>
              </a:rPr>
              <a:t> </a:t>
            </a:r>
            <a:r>
              <a:rPr sz="3000" spc="-15" dirty="0">
                <a:solidFill>
                  <a:srgbClr val="FFFFFF"/>
                </a:solidFill>
                <a:latin typeface="Calibri"/>
                <a:cs typeface="Calibri"/>
              </a:rPr>
              <a:t>to</a:t>
            </a:r>
            <a:r>
              <a:rPr sz="3000" spc="-5" dirty="0">
                <a:solidFill>
                  <a:srgbClr val="FFFFFF"/>
                </a:solidFill>
                <a:latin typeface="Calibri"/>
                <a:cs typeface="Calibri"/>
              </a:rPr>
              <a:t> </a:t>
            </a:r>
            <a:r>
              <a:rPr sz="3000" spc="-15" dirty="0">
                <a:solidFill>
                  <a:srgbClr val="FFFFFF"/>
                </a:solidFill>
                <a:latin typeface="Calibri"/>
                <a:cs typeface="Calibri"/>
              </a:rPr>
              <a:t>Control</a:t>
            </a:r>
            <a:r>
              <a:rPr sz="3000" spc="15" dirty="0">
                <a:solidFill>
                  <a:srgbClr val="FFFFFF"/>
                </a:solidFill>
                <a:latin typeface="Calibri"/>
                <a:cs typeface="Calibri"/>
              </a:rPr>
              <a:t> </a:t>
            </a:r>
            <a:r>
              <a:rPr sz="3000" dirty="0">
                <a:solidFill>
                  <a:srgbClr val="FFFFFF"/>
                </a:solidFill>
                <a:latin typeface="Calibri"/>
                <a:cs typeface="Calibri"/>
              </a:rPr>
              <a:t>the</a:t>
            </a:r>
            <a:r>
              <a:rPr sz="3000" spc="10" dirty="0">
                <a:solidFill>
                  <a:srgbClr val="FFFFFF"/>
                </a:solidFill>
                <a:latin typeface="Calibri"/>
                <a:cs typeface="Calibri"/>
              </a:rPr>
              <a:t> </a:t>
            </a:r>
            <a:r>
              <a:rPr sz="3000" spc="-35" dirty="0">
                <a:solidFill>
                  <a:srgbClr val="FFFFFF"/>
                </a:solidFill>
                <a:latin typeface="Calibri"/>
                <a:cs typeface="Calibri"/>
              </a:rPr>
              <a:t>Behavior,</a:t>
            </a:r>
            <a:r>
              <a:rPr sz="3000" spc="10" dirty="0">
                <a:solidFill>
                  <a:srgbClr val="FFFFFF"/>
                </a:solidFill>
                <a:latin typeface="Calibri"/>
                <a:cs typeface="Calibri"/>
              </a:rPr>
              <a:t> </a:t>
            </a:r>
            <a:r>
              <a:rPr sz="3000" spc="-10" dirty="0">
                <a:solidFill>
                  <a:srgbClr val="FFFFFF"/>
                </a:solidFill>
                <a:latin typeface="Calibri"/>
                <a:cs typeface="Calibri"/>
              </a:rPr>
              <a:t>we	</a:t>
            </a:r>
            <a:r>
              <a:rPr sz="3000" spc="-15" dirty="0">
                <a:solidFill>
                  <a:srgbClr val="FFFFFF"/>
                </a:solidFill>
                <a:latin typeface="Calibri"/>
                <a:cs typeface="Calibri"/>
              </a:rPr>
              <a:t>instantly</a:t>
            </a:r>
            <a:r>
              <a:rPr sz="3000" spc="-50" dirty="0">
                <a:solidFill>
                  <a:srgbClr val="FFFFFF"/>
                </a:solidFill>
                <a:latin typeface="Calibri"/>
                <a:cs typeface="Calibri"/>
              </a:rPr>
              <a:t> </a:t>
            </a:r>
            <a:r>
              <a:rPr sz="3000" spc="-10" dirty="0">
                <a:solidFill>
                  <a:srgbClr val="FFFFFF"/>
                </a:solidFill>
                <a:latin typeface="Calibri"/>
                <a:cs typeface="Calibri"/>
              </a:rPr>
              <a:t>initiate</a:t>
            </a:r>
            <a:r>
              <a:rPr sz="3000" spc="-55" dirty="0">
                <a:solidFill>
                  <a:srgbClr val="FFFFFF"/>
                </a:solidFill>
                <a:latin typeface="Calibri"/>
                <a:cs typeface="Calibri"/>
              </a:rPr>
              <a:t> </a:t>
            </a:r>
            <a:r>
              <a:rPr sz="3000" dirty="0">
                <a:solidFill>
                  <a:srgbClr val="FFFFFF"/>
                </a:solidFill>
                <a:latin typeface="Calibri"/>
                <a:cs typeface="Calibri"/>
              </a:rPr>
              <a:t>a </a:t>
            </a:r>
            <a:r>
              <a:rPr sz="3000" spc="-665" dirty="0">
                <a:solidFill>
                  <a:srgbClr val="FFFFFF"/>
                </a:solidFill>
                <a:latin typeface="Calibri"/>
                <a:cs typeface="Calibri"/>
              </a:rPr>
              <a:t> </a:t>
            </a:r>
            <a:r>
              <a:rPr sz="3000" spc="-20" dirty="0">
                <a:solidFill>
                  <a:srgbClr val="FFFFFF"/>
                </a:solidFill>
                <a:latin typeface="Calibri"/>
                <a:cs typeface="Calibri"/>
              </a:rPr>
              <a:t>Power</a:t>
            </a:r>
            <a:r>
              <a:rPr sz="3000" spc="-5" dirty="0">
                <a:solidFill>
                  <a:srgbClr val="FFFFFF"/>
                </a:solidFill>
                <a:latin typeface="Calibri"/>
                <a:cs typeface="Calibri"/>
              </a:rPr>
              <a:t> </a:t>
            </a:r>
            <a:r>
              <a:rPr sz="3000" dirty="0">
                <a:solidFill>
                  <a:srgbClr val="FFFFFF"/>
                </a:solidFill>
                <a:latin typeface="Calibri"/>
                <a:cs typeface="Calibri"/>
              </a:rPr>
              <a:t>Struggle.</a:t>
            </a:r>
            <a:endParaRPr sz="3000">
              <a:latin typeface="Calibri"/>
              <a:cs typeface="Calibri"/>
            </a:endParaRPr>
          </a:p>
          <a:p>
            <a:pPr marL="299085" indent="-287020">
              <a:lnSpc>
                <a:spcPct val="100000"/>
              </a:lnSpc>
              <a:spcBef>
                <a:spcPts val="315"/>
              </a:spcBef>
              <a:buFont typeface="Arial"/>
              <a:buChar char="•"/>
              <a:tabLst>
                <a:tab pos="299720" algn="l"/>
              </a:tabLst>
            </a:pPr>
            <a:r>
              <a:rPr sz="3000" spc="-20" dirty="0">
                <a:solidFill>
                  <a:srgbClr val="FFFFFF"/>
                </a:solidFill>
                <a:latin typeface="Calibri"/>
                <a:cs typeface="Calibri"/>
              </a:rPr>
              <a:t>Power</a:t>
            </a:r>
            <a:r>
              <a:rPr sz="3000" spc="-5" dirty="0">
                <a:solidFill>
                  <a:srgbClr val="FFFFFF"/>
                </a:solidFill>
                <a:latin typeface="Calibri"/>
                <a:cs typeface="Calibri"/>
              </a:rPr>
              <a:t> </a:t>
            </a:r>
            <a:r>
              <a:rPr sz="3000" dirty="0">
                <a:solidFill>
                  <a:srgbClr val="FFFFFF"/>
                </a:solidFill>
                <a:latin typeface="Calibri"/>
                <a:cs typeface="Calibri"/>
              </a:rPr>
              <a:t>Struggles</a:t>
            </a:r>
            <a:r>
              <a:rPr sz="3000" spc="-5" dirty="0">
                <a:solidFill>
                  <a:srgbClr val="FFFFFF"/>
                </a:solidFill>
                <a:latin typeface="Calibri"/>
                <a:cs typeface="Calibri"/>
              </a:rPr>
              <a:t> </a:t>
            </a:r>
            <a:r>
              <a:rPr sz="3000" spc="-10" dirty="0">
                <a:solidFill>
                  <a:srgbClr val="FFFFFF"/>
                </a:solidFill>
                <a:latin typeface="Calibri"/>
                <a:cs typeface="Calibri"/>
              </a:rPr>
              <a:t>escalate</a:t>
            </a:r>
            <a:r>
              <a:rPr sz="3000" spc="-35" dirty="0">
                <a:solidFill>
                  <a:srgbClr val="FFFFFF"/>
                </a:solidFill>
                <a:latin typeface="Calibri"/>
                <a:cs typeface="Calibri"/>
              </a:rPr>
              <a:t> </a:t>
            </a:r>
            <a:r>
              <a:rPr sz="3000" dirty="0">
                <a:solidFill>
                  <a:srgbClr val="FFFFFF"/>
                </a:solidFill>
                <a:latin typeface="Calibri"/>
                <a:cs typeface="Calibri"/>
              </a:rPr>
              <a:t>the</a:t>
            </a:r>
            <a:r>
              <a:rPr sz="3000" spc="-5" dirty="0">
                <a:solidFill>
                  <a:srgbClr val="FFFFFF"/>
                </a:solidFill>
                <a:latin typeface="Calibri"/>
                <a:cs typeface="Calibri"/>
              </a:rPr>
              <a:t> incident</a:t>
            </a:r>
            <a:r>
              <a:rPr sz="3000" dirty="0">
                <a:solidFill>
                  <a:srgbClr val="FFFFFF"/>
                </a:solidFill>
                <a:latin typeface="Calibri"/>
                <a:cs typeface="Calibri"/>
              </a:rPr>
              <a:t> </a:t>
            </a:r>
            <a:r>
              <a:rPr sz="3000" spc="-45" dirty="0">
                <a:solidFill>
                  <a:srgbClr val="FFFFFF"/>
                </a:solidFill>
                <a:latin typeface="Calibri"/>
                <a:cs typeface="Calibri"/>
              </a:rPr>
              <a:t>further.</a:t>
            </a:r>
            <a:endParaRPr sz="3000">
              <a:latin typeface="Calibri"/>
              <a:cs typeface="Calibri"/>
            </a:endParaRPr>
          </a:p>
          <a:p>
            <a:pPr marL="299085" indent="-287020">
              <a:lnSpc>
                <a:spcPct val="100000"/>
              </a:lnSpc>
              <a:spcBef>
                <a:spcPts val="275"/>
              </a:spcBef>
              <a:buFont typeface="Arial"/>
              <a:buChar char="•"/>
              <a:tabLst>
                <a:tab pos="299720" algn="l"/>
              </a:tabLst>
            </a:pPr>
            <a:r>
              <a:rPr sz="3000" spc="-20" dirty="0">
                <a:solidFill>
                  <a:srgbClr val="FFFFFF"/>
                </a:solidFill>
                <a:latin typeface="Calibri"/>
                <a:cs typeface="Calibri"/>
              </a:rPr>
              <a:t>Power</a:t>
            </a:r>
            <a:r>
              <a:rPr sz="3000" spc="-5" dirty="0">
                <a:solidFill>
                  <a:srgbClr val="FFFFFF"/>
                </a:solidFill>
                <a:latin typeface="Calibri"/>
                <a:cs typeface="Calibri"/>
              </a:rPr>
              <a:t> </a:t>
            </a:r>
            <a:r>
              <a:rPr sz="3000" dirty="0">
                <a:solidFill>
                  <a:srgbClr val="FFFFFF"/>
                </a:solidFill>
                <a:latin typeface="Calibri"/>
                <a:cs typeface="Calibri"/>
              </a:rPr>
              <a:t>Struggles</a:t>
            </a:r>
            <a:r>
              <a:rPr sz="3000" spc="-5" dirty="0">
                <a:solidFill>
                  <a:srgbClr val="FFFFFF"/>
                </a:solidFill>
                <a:latin typeface="Calibri"/>
                <a:cs typeface="Calibri"/>
              </a:rPr>
              <a:t> </a:t>
            </a:r>
            <a:r>
              <a:rPr sz="3000" dirty="0">
                <a:solidFill>
                  <a:srgbClr val="FFFFFF"/>
                </a:solidFill>
                <a:latin typeface="Calibri"/>
                <a:cs typeface="Calibri"/>
              </a:rPr>
              <a:t>will</a:t>
            </a:r>
            <a:r>
              <a:rPr sz="3000" spc="-5" dirty="0">
                <a:solidFill>
                  <a:srgbClr val="FFFFFF"/>
                </a:solidFill>
                <a:latin typeface="Calibri"/>
                <a:cs typeface="Calibri"/>
              </a:rPr>
              <a:t> only</a:t>
            </a:r>
            <a:r>
              <a:rPr sz="3000" spc="10" dirty="0">
                <a:solidFill>
                  <a:srgbClr val="FFFFFF"/>
                </a:solidFill>
                <a:latin typeface="Calibri"/>
                <a:cs typeface="Calibri"/>
              </a:rPr>
              <a:t> </a:t>
            </a:r>
            <a:r>
              <a:rPr sz="3000" spc="-5" dirty="0">
                <a:solidFill>
                  <a:srgbClr val="FFFFFF"/>
                </a:solidFill>
                <a:latin typeface="Calibri"/>
                <a:cs typeface="Calibri"/>
              </a:rPr>
              <a:t>be</a:t>
            </a:r>
            <a:r>
              <a:rPr sz="3000" spc="-10" dirty="0">
                <a:solidFill>
                  <a:srgbClr val="FFFFFF"/>
                </a:solidFill>
                <a:latin typeface="Calibri"/>
                <a:cs typeface="Calibri"/>
              </a:rPr>
              <a:t> settled</a:t>
            </a:r>
            <a:r>
              <a:rPr sz="3000" dirty="0">
                <a:solidFill>
                  <a:srgbClr val="FFFFFF"/>
                </a:solidFill>
                <a:latin typeface="Calibri"/>
                <a:cs typeface="Calibri"/>
              </a:rPr>
              <a:t> </a:t>
            </a:r>
            <a:r>
              <a:rPr sz="3000" spc="-10" dirty="0">
                <a:solidFill>
                  <a:srgbClr val="FFFFFF"/>
                </a:solidFill>
                <a:latin typeface="Calibri"/>
                <a:cs typeface="Calibri"/>
              </a:rPr>
              <a:t>by</a:t>
            </a:r>
            <a:r>
              <a:rPr sz="3000" spc="-5" dirty="0">
                <a:solidFill>
                  <a:srgbClr val="FFFFFF"/>
                </a:solidFill>
                <a:latin typeface="Calibri"/>
                <a:cs typeface="Calibri"/>
              </a:rPr>
              <a:t> </a:t>
            </a:r>
            <a:r>
              <a:rPr sz="3000" spc="-20" dirty="0">
                <a:solidFill>
                  <a:srgbClr val="FFFFFF"/>
                </a:solidFill>
                <a:latin typeface="Calibri"/>
                <a:cs typeface="Calibri"/>
              </a:rPr>
              <a:t>force.</a:t>
            </a:r>
            <a:endParaRPr sz="3000">
              <a:latin typeface="Calibri"/>
              <a:cs typeface="Calibri"/>
            </a:endParaRPr>
          </a:p>
          <a:p>
            <a:pPr marL="299085" indent="-287020">
              <a:lnSpc>
                <a:spcPct val="100000"/>
              </a:lnSpc>
              <a:spcBef>
                <a:spcPts val="275"/>
              </a:spcBef>
              <a:buFont typeface="Arial"/>
              <a:buChar char="•"/>
              <a:tabLst>
                <a:tab pos="299720" algn="l"/>
              </a:tabLst>
            </a:pPr>
            <a:r>
              <a:rPr sz="3000" dirty="0">
                <a:solidFill>
                  <a:srgbClr val="FFFFFF"/>
                </a:solidFill>
                <a:latin typeface="Calibri"/>
                <a:cs typeface="Calibri"/>
              </a:rPr>
              <a:t>Someone</a:t>
            </a:r>
            <a:r>
              <a:rPr sz="3000" spc="-5" dirty="0">
                <a:solidFill>
                  <a:srgbClr val="FFFFFF"/>
                </a:solidFill>
                <a:latin typeface="Calibri"/>
                <a:cs typeface="Calibri"/>
              </a:rPr>
              <a:t> has</a:t>
            </a:r>
            <a:r>
              <a:rPr sz="3000" spc="-10" dirty="0">
                <a:solidFill>
                  <a:srgbClr val="FFFFFF"/>
                </a:solidFill>
                <a:latin typeface="Calibri"/>
                <a:cs typeface="Calibri"/>
              </a:rPr>
              <a:t> </a:t>
            </a:r>
            <a:r>
              <a:rPr sz="3000" spc="-15" dirty="0">
                <a:solidFill>
                  <a:srgbClr val="FFFFFF"/>
                </a:solidFill>
                <a:latin typeface="Calibri"/>
                <a:cs typeface="Calibri"/>
              </a:rPr>
              <a:t>to</a:t>
            </a:r>
            <a:r>
              <a:rPr sz="3000" spc="-25" dirty="0">
                <a:solidFill>
                  <a:srgbClr val="FFFFFF"/>
                </a:solidFill>
                <a:latin typeface="Calibri"/>
                <a:cs typeface="Calibri"/>
              </a:rPr>
              <a:t> </a:t>
            </a:r>
            <a:r>
              <a:rPr sz="3000" dirty="0">
                <a:solidFill>
                  <a:srgbClr val="FFFFFF"/>
                </a:solidFill>
                <a:latin typeface="Calibri"/>
                <a:cs typeface="Calibri"/>
              </a:rPr>
              <a:t>win</a:t>
            </a:r>
            <a:r>
              <a:rPr sz="3000" spc="-5" dirty="0">
                <a:solidFill>
                  <a:srgbClr val="FFFFFF"/>
                </a:solidFill>
                <a:latin typeface="Calibri"/>
                <a:cs typeface="Calibri"/>
              </a:rPr>
              <a:t> </a:t>
            </a:r>
            <a:r>
              <a:rPr sz="3000" dirty="0">
                <a:solidFill>
                  <a:srgbClr val="FFFFFF"/>
                </a:solidFill>
                <a:latin typeface="Calibri"/>
                <a:cs typeface="Calibri"/>
              </a:rPr>
              <a:t>&amp;</a:t>
            </a:r>
            <a:r>
              <a:rPr sz="3000" spc="-10" dirty="0">
                <a:solidFill>
                  <a:srgbClr val="FFFFFF"/>
                </a:solidFill>
                <a:latin typeface="Calibri"/>
                <a:cs typeface="Calibri"/>
              </a:rPr>
              <a:t> </a:t>
            </a:r>
            <a:r>
              <a:rPr sz="3000" dirty="0">
                <a:solidFill>
                  <a:srgbClr val="FFFFFF"/>
                </a:solidFill>
                <a:latin typeface="Calibri"/>
                <a:cs typeface="Calibri"/>
              </a:rPr>
              <a:t>someone</a:t>
            </a:r>
            <a:r>
              <a:rPr sz="3000" spc="-10" dirty="0">
                <a:solidFill>
                  <a:srgbClr val="FFFFFF"/>
                </a:solidFill>
                <a:latin typeface="Calibri"/>
                <a:cs typeface="Calibri"/>
              </a:rPr>
              <a:t> </a:t>
            </a:r>
            <a:r>
              <a:rPr sz="3000" dirty="0">
                <a:solidFill>
                  <a:srgbClr val="FFFFFF"/>
                </a:solidFill>
                <a:latin typeface="Calibri"/>
                <a:cs typeface="Calibri"/>
              </a:rPr>
              <a:t>has</a:t>
            </a:r>
            <a:r>
              <a:rPr sz="3000" spc="-15" dirty="0">
                <a:solidFill>
                  <a:srgbClr val="FFFFFF"/>
                </a:solidFill>
                <a:latin typeface="Calibri"/>
                <a:cs typeface="Calibri"/>
              </a:rPr>
              <a:t> </a:t>
            </a:r>
            <a:r>
              <a:rPr sz="3000" spc="-10" dirty="0">
                <a:solidFill>
                  <a:srgbClr val="FFFFFF"/>
                </a:solidFill>
                <a:latin typeface="Calibri"/>
                <a:cs typeface="Calibri"/>
              </a:rPr>
              <a:t>to</a:t>
            </a:r>
            <a:r>
              <a:rPr sz="3000" spc="-15" dirty="0">
                <a:solidFill>
                  <a:srgbClr val="FFFFFF"/>
                </a:solidFill>
                <a:latin typeface="Calibri"/>
                <a:cs typeface="Calibri"/>
              </a:rPr>
              <a:t> </a:t>
            </a:r>
            <a:r>
              <a:rPr sz="3000" dirty="0">
                <a:solidFill>
                  <a:srgbClr val="FFFFFF"/>
                </a:solidFill>
                <a:latin typeface="Calibri"/>
                <a:cs typeface="Calibri"/>
              </a:rPr>
              <a:t>lose.</a:t>
            </a:r>
            <a:endParaRPr sz="30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8374380" cy="574040"/>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Calibri Light"/>
                <a:cs typeface="Calibri Light"/>
              </a:rPr>
              <a:t>CONTROLLING</a:t>
            </a:r>
            <a:r>
              <a:rPr sz="3600" b="0" spc="-20" dirty="0">
                <a:latin typeface="Calibri Light"/>
                <a:cs typeface="Calibri Light"/>
              </a:rPr>
              <a:t> </a:t>
            </a:r>
            <a:r>
              <a:rPr sz="3600" b="0" spc="-25" dirty="0">
                <a:latin typeface="Calibri Light"/>
                <a:cs typeface="Calibri Light"/>
              </a:rPr>
              <a:t>BEHAVIOR</a:t>
            </a:r>
            <a:r>
              <a:rPr sz="3600" b="0" spc="-45" dirty="0">
                <a:latin typeface="Calibri Light"/>
                <a:cs typeface="Calibri Light"/>
              </a:rPr>
              <a:t> </a:t>
            </a:r>
            <a:r>
              <a:rPr sz="3600" b="0" spc="-10" dirty="0">
                <a:latin typeface="Calibri Light"/>
                <a:cs typeface="Calibri Light"/>
              </a:rPr>
              <a:t>VS.</a:t>
            </a:r>
            <a:r>
              <a:rPr sz="3600" b="0" spc="-15" dirty="0">
                <a:latin typeface="Calibri Light"/>
                <a:cs typeface="Calibri Light"/>
              </a:rPr>
              <a:t> </a:t>
            </a:r>
            <a:r>
              <a:rPr sz="3600" b="0" spc="-25" dirty="0">
                <a:latin typeface="Calibri Light"/>
                <a:cs typeface="Calibri Light"/>
              </a:rPr>
              <a:t>DE-ESCALATION</a:t>
            </a:r>
            <a:endParaRPr sz="3600">
              <a:latin typeface="Calibri Light"/>
              <a:cs typeface="Calibri Light"/>
            </a:endParaRPr>
          </a:p>
        </p:txBody>
      </p:sp>
      <p:sp>
        <p:nvSpPr>
          <p:cNvPr id="3" name="object 3"/>
          <p:cNvSpPr txBox="1"/>
          <p:nvPr/>
        </p:nvSpPr>
        <p:spPr>
          <a:xfrm>
            <a:off x="764541" y="2311145"/>
            <a:ext cx="5331460" cy="3156633"/>
          </a:xfrm>
          <a:prstGeom prst="rect">
            <a:avLst/>
          </a:prstGeom>
        </p:spPr>
        <p:txBody>
          <a:bodyPr vert="horz" wrap="square" lIns="0" tIns="12065" rIns="0" bIns="0" rtlCol="0">
            <a:spAutoFit/>
          </a:bodyPr>
          <a:lstStyle/>
          <a:p>
            <a:pPr marL="299085" marR="512445" indent="-287020">
              <a:lnSpc>
                <a:spcPct val="100000"/>
              </a:lnSpc>
              <a:spcBef>
                <a:spcPts val="95"/>
              </a:spcBef>
              <a:buFont typeface="Arial"/>
              <a:buChar char="•"/>
              <a:tabLst>
                <a:tab pos="299085" algn="l"/>
                <a:tab pos="299720" algn="l"/>
                <a:tab pos="2731770" algn="l"/>
              </a:tabLst>
            </a:pPr>
            <a:r>
              <a:rPr sz="2800" spc="-10" dirty="0">
                <a:solidFill>
                  <a:srgbClr val="FFFFFF"/>
                </a:solidFill>
                <a:latin typeface="Calibri"/>
                <a:cs typeface="Calibri"/>
              </a:rPr>
              <a:t>Step</a:t>
            </a:r>
            <a:r>
              <a:rPr sz="2800" spc="20" dirty="0">
                <a:solidFill>
                  <a:srgbClr val="FFFFFF"/>
                </a:solidFill>
                <a:latin typeface="Calibri"/>
                <a:cs typeface="Calibri"/>
              </a:rPr>
              <a:t> </a:t>
            </a:r>
            <a:r>
              <a:rPr sz="2800" spc="-10" dirty="0">
                <a:solidFill>
                  <a:srgbClr val="FFFFFF"/>
                </a:solidFill>
                <a:latin typeface="Calibri"/>
                <a:cs typeface="Calibri"/>
              </a:rPr>
              <a:t>One:</a:t>
            </a:r>
            <a:r>
              <a:rPr sz="2800" spc="15" dirty="0">
                <a:solidFill>
                  <a:srgbClr val="FFFFFF"/>
                </a:solidFill>
                <a:latin typeface="Calibri"/>
                <a:cs typeface="Calibri"/>
              </a:rPr>
              <a:t> </a:t>
            </a:r>
            <a:r>
              <a:rPr sz="2800" spc="-5" dirty="0">
                <a:solidFill>
                  <a:srgbClr val="FFFFFF"/>
                </a:solidFill>
                <a:latin typeface="Calibri"/>
                <a:cs typeface="Calibri"/>
              </a:rPr>
              <a:t>Get</a:t>
            </a:r>
            <a:r>
              <a:rPr sz="2800" spc="-15" dirty="0">
                <a:solidFill>
                  <a:srgbClr val="FFFFFF"/>
                </a:solidFill>
                <a:latin typeface="Calibri"/>
                <a:cs typeface="Calibri"/>
              </a:rPr>
              <a:t> </a:t>
            </a:r>
            <a:r>
              <a:rPr sz="2800" spc="-5" dirty="0">
                <a:solidFill>
                  <a:srgbClr val="FFFFFF"/>
                </a:solidFill>
                <a:latin typeface="Calibri"/>
                <a:cs typeface="Calibri"/>
              </a:rPr>
              <a:t>the</a:t>
            </a:r>
            <a:r>
              <a:rPr sz="2800" spc="20" dirty="0">
                <a:solidFill>
                  <a:srgbClr val="FFFFFF"/>
                </a:solidFill>
                <a:latin typeface="Calibri"/>
                <a:cs typeface="Calibri"/>
              </a:rPr>
              <a:t> </a:t>
            </a:r>
            <a:r>
              <a:rPr sz="2800" spc="-10" dirty="0">
                <a:solidFill>
                  <a:srgbClr val="FFFFFF"/>
                </a:solidFill>
                <a:latin typeface="Calibri"/>
                <a:cs typeface="Calibri"/>
              </a:rPr>
              <a:t>dialogue</a:t>
            </a:r>
            <a:r>
              <a:rPr sz="2800" spc="25" dirty="0">
                <a:solidFill>
                  <a:srgbClr val="FFFFFF"/>
                </a:solidFill>
                <a:latin typeface="Calibri"/>
                <a:cs typeface="Calibri"/>
              </a:rPr>
              <a:t> </a:t>
            </a:r>
            <a:r>
              <a:rPr sz="2800" spc="-10" dirty="0">
                <a:solidFill>
                  <a:srgbClr val="FFFFFF"/>
                </a:solidFill>
                <a:latin typeface="Calibri"/>
                <a:cs typeface="Calibri"/>
              </a:rPr>
              <a:t>moving</a:t>
            </a:r>
            <a:r>
              <a:rPr sz="2800" spc="20" dirty="0">
                <a:solidFill>
                  <a:srgbClr val="FFFFFF"/>
                </a:solidFill>
                <a:latin typeface="Calibri"/>
                <a:cs typeface="Calibri"/>
              </a:rPr>
              <a:t> </a:t>
            </a:r>
            <a:r>
              <a:rPr sz="2800" spc="-10" dirty="0">
                <a:solidFill>
                  <a:srgbClr val="FFFFFF"/>
                </a:solidFill>
                <a:latin typeface="Calibri"/>
                <a:cs typeface="Calibri"/>
              </a:rPr>
              <a:t>two</a:t>
            </a:r>
            <a:r>
              <a:rPr sz="2800" spc="10" dirty="0">
                <a:solidFill>
                  <a:srgbClr val="FFFFFF"/>
                </a:solidFill>
                <a:latin typeface="Calibri"/>
                <a:cs typeface="Calibri"/>
              </a:rPr>
              <a:t> </a:t>
            </a:r>
            <a:r>
              <a:rPr sz="2800" spc="-25" dirty="0">
                <a:solidFill>
                  <a:srgbClr val="FFFFFF"/>
                </a:solidFill>
                <a:latin typeface="Calibri"/>
                <a:cs typeface="Calibri"/>
              </a:rPr>
              <a:t>ways,</a:t>
            </a:r>
            <a:r>
              <a:rPr sz="2800" spc="-5" dirty="0">
                <a:solidFill>
                  <a:srgbClr val="FFFFFF"/>
                </a:solidFill>
                <a:latin typeface="Calibri"/>
                <a:cs typeface="Calibri"/>
              </a:rPr>
              <a:t> either</a:t>
            </a:r>
            <a:r>
              <a:rPr sz="2800" spc="15" dirty="0">
                <a:solidFill>
                  <a:srgbClr val="FFFFFF"/>
                </a:solidFill>
                <a:latin typeface="Calibri"/>
                <a:cs typeface="Calibri"/>
              </a:rPr>
              <a:t> </a:t>
            </a:r>
            <a:r>
              <a:rPr sz="2800" spc="-10" dirty="0">
                <a:solidFill>
                  <a:srgbClr val="FFFFFF"/>
                </a:solidFill>
                <a:latin typeface="Calibri"/>
                <a:cs typeface="Calibri"/>
              </a:rPr>
              <a:t>positive</a:t>
            </a:r>
            <a:r>
              <a:rPr sz="2800" spc="25" dirty="0">
                <a:solidFill>
                  <a:srgbClr val="FFFFFF"/>
                </a:solidFill>
                <a:latin typeface="Calibri"/>
                <a:cs typeface="Calibri"/>
              </a:rPr>
              <a:t> </a:t>
            </a:r>
            <a:r>
              <a:rPr sz="2800" spc="-10" dirty="0">
                <a:solidFill>
                  <a:srgbClr val="FFFFFF"/>
                </a:solidFill>
                <a:latin typeface="Calibri"/>
                <a:cs typeface="Calibri"/>
              </a:rPr>
              <a:t>or </a:t>
            </a:r>
            <a:r>
              <a:rPr sz="2800" spc="-620" dirty="0">
                <a:solidFill>
                  <a:srgbClr val="FFFFFF"/>
                </a:solidFill>
                <a:latin typeface="Calibri"/>
                <a:cs typeface="Calibri"/>
              </a:rPr>
              <a:t> </a:t>
            </a:r>
            <a:r>
              <a:rPr sz="2800" spc="-15" dirty="0">
                <a:solidFill>
                  <a:srgbClr val="FFFFFF"/>
                </a:solidFill>
                <a:latin typeface="Calibri"/>
                <a:cs typeface="Calibri"/>
              </a:rPr>
              <a:t>negative,</a:t>
            </a:r>
            <a:r>
              <a:rPr sz="2800" spc="5" dirty="0">
                <a:solidFill>
                  <a:srgbClr val="FFFFFF"/>
                </a:solidFill>
                <a:latin typeface="Calibri"/>
                <a:cs typeface="Calibri"/>
              </a:rPr>
              <a:t> </a:t>
            </a:r>
            <a:r>
              <a:rPr sz="2800" spc="-10" dirty="0">
                <a:solidFill>
                  <a:srgbClr val="FFFFFF"/>
                </a:solidFill>
                <a:latin typeface="Calibri"/>
                <a:cs typeface="Calibri"/>
              </a:rPr>
              <a:t>if</a:t>
            </a:r>
            <a:r>
              <a:rPr sz="2800" spc="5" dirty="0">
                <a:solidFill>
                  <a:srgbClr val="FFFFFF"/>
                </a:solidFill>
                <a:latin typeface="Calibri"/>
                <a:cs typeface="Calibri"/>
              </a:rPr>
              <a:t> </a:t>
            </a:r>
            <a:r>
              <a:rPr sz="2800" spc="-10" dirty="0">
                <a:solidFill>
                  <a:srgbClr val="FFFFFF"/>
                </a:solidFill>
                <a:latin typeface="Calibri"/>
                <a:cs typeface="Calibri"/>
              </a:rPr>
              <a:t>vital</a:t>
            </a:r>
            <a:r>
              <a:rPr lang="en-US" sz="2800" spc="-10" dirty="0">
                <a:solidFill>
                  <a:srgbClr val="FFFFFF"/>
                </a:solidFill>
                <a:latin typeface="Calibri"/>
                <a:cs typeface="Calibri"/>
              </a:rPr>
              <a:t> </a:t>
            </a:r>
            <a:r>
              <a:rPr sz="2800" spc="-15" dirty="0">
                <a:solidFill>
                  <a:srgbClr val="FFFFFF"/>
                </a:solidFill>
                <a:latin typeface="Calibri"/>
                <a:cs typeface="Calibri"/>
              </a:rPr>
              <a:t>information</a:t>
            </a:r>
            <a:r>
              <a:rPr sz="2800" dirty="0">
                <a:solidFill>
                  <a:srgbClr val="FFFFFF"/>
                </a:solidFill>
                <a:latin typeface="Calibri"/>
                <a:cs typeface="Calibri"/>
              </a:rPr>
              <a:t> </a:t>
            </a:r>
            <a:r>
              <a:rPr sz="2800" spc="-5" dirty="0">
                <a:solidFill>
                  <a:srgbClr val="FFFFFF"/>
                </a:solidFill>
                <a:latin typeface="Calibri"/>
                <a:cs typeface="Calibri"/>
              </a:rPr>
              <a:t>is</a:t>
            </a:r>
            <a:r>
              <a:rPr sz="2800" dirty="0">
                <a:solidFill>
                  <a:srgbClr val="FFFFFF"/>
                </a:solidFill>
                <a:latin typeface="Calibri"/>
                <a:cs typeface="Calibri"/>
              </a:rPr>
              <a:t> </a:t>
            </a:r>
            <a:r>
              <a:rPr sz="2800" spc="-10" dirty="0">
                <a:solidFill>
                  <a:srgbClr val="FFFFFF"/>
                </a:solidFill>
                <a:latin typeface="Calibri"/>
                <a:cs typeface="Calibri"/>
              </a:rPr>
              <a:t>being</a:t>
            </a:r>
            <a:r>
              <a:rPr sz="2800" dirty="0">
                <a:solidFill>
                  <a:srgbClr val="FFFFFF"/>
                </a:solidFill>
                <a:latin typeface="Calibri"/>
                <a:cs typeface="Calibri"/>
              </a:rPr>
              <a:t> </a:t>
            </a:r>
            <a:r>
              <a:rPr sz="2800" spc="-15" dirty="0">
                <a:solidFill>
                  <a:srgbClr val="FFFFFF"/>
                </a:solidFill>
                <a:latin typeface="Calibri"/>
                <a:cs typeface="Calibri"/>
              </a:rPr>
              <a:t>exchanged.</a:t>
            </a:r>
            <a:endParaRPr sz="2800" dirty="0">
              <a:latin typeface="Calibri"/>
              <a:cs typeface="Calibri"/>
            </a:endParaRPr>
          </a:p>
          <a:p>
            <a:pPr marL="299085" indent="-287020">
              <a:lnSpc>
                <a:spcPct val="100000"/>
              </a:lnSpc>
              <a:spcBef>
                <a:spcPts val="1010"/>
              </a:spcBef>
              <a:buFont typeface="Arial"/>
              <a:buChar char="•"/>
              <a:tabLst>
                <a:tab pos="299085" algn="l"/>
                <a:tab pos="299720" algn="l"/>
              </a:tabLst>
            </a:pPr>
            <a:r>
              <a:rPr sz="2800" spc="-10" dirty="0">
                <a:solidFill>
                  <a:srgbClr val="FFFFFF"/>
                </a:solidFill>
                <a:latin typeface="Calibri"/>
                <a:cs typeface="Calibri"/>
              </a:rPr>
              <a:t>Step</a:t>
            </a:r>
            <a:r>
              <a:rPr sz="2800" spc="15" dirty="0">
                <a:solidFill>
                  <a:srgbClr val="FFFFFF"/>
                </a:solidFill>
                <a:latin typeface="Calibri"/>
                <a:cs typeface="Calibri"/>
              </a:rPr>
              <a:t> </a:t>
            </a:r>
            <a:r>
              <a:rPr sz="2800" spc="-40" dirty="0">
                <a:solidFill>
                  <a:srgbClr val="FFFFFF"/>
                </a:solidFill>
                <a:latin typeface="Calibri"/>
                <a:cs typeface="Calibri"/>
              </a:rPr>
              <a:t>Two:</a:t>
            </a:r>
            <a:r>
              <a:rPr sz="2800" spc="-5" dirty="0">
                <a:solidFill>
                  <a:srgbClr val="FFFFFF"/>
                </a:solidFill>
                <a:latin typeface="Calibri"/>
                <a:cs typeface="Calibri"/>
              </a:rPr>
              <a:t> </a:t>
            </a:r>
            <a:r>
              <a:rPr sz="2800" spc="-10" dirty="0">
                <a:solidFill>
                  <a:srgbClr val="FFFFFF"/>
                </a:solidFill>
                <a:latin typeface="Calibri"/>
                <a:cs typeface="Calibri"/>
              </a:rPr>
              <a:t>Find</a:t>
            </a:r>
            <a:r>
              <a:rPr sz="2800" spc="25" dirty="0">
                <a:solidFill>
                  <a:srgbClr val="FFFFFF"/>
                </a:solidFill>
                <a:latin typeface="Calibri"/>
                <a:cs typeface="Calibri"/>
              </a:rPr>
              <a:t> </a:t>
            </a:r>
            <a:r>
              <a:rPr sz="2800" spc="-10" dirty="0">
                <a:solidFill>
                  <a:srgbClr val="FFFFFF"/>
                </a:solidFill>
                <a:latin typeface="Calibri"/>
                <a:cs typeface="Calibri"/>
              </a:rPr>
              <a:t>out</a:t>
            </a:r>
            <a:r>
              <a:rPr sz="2800" spc="15" dirty="0">
                <a:solidFill>
                  <a:srgbClr val="FFFFFF"/>
                </a:solidFill>
                <a:latin typeface="Calibri"/>
                <a:cs typeface="Calibri"/>
              </a:rPr>
              <a:t> </a:t>
            </a:r>
            <a:r>
              <a:rPr sz="2800" spc="-10" dirty="0">
                <a:solidFill>
                  <a:srgbClr val="FFFFFF"/>
                </a:solidFill>
                <a:latin typeface="Calibri"/>
                <a:cs typeface="Calibri"/>
              </a:rPr>
              <a:t>what</a:t>
            </a:r>
            <a:r>
              <a:rPr sz="2800" spc="-5" dirty="0">
                <a:solidFill>
                  <a:srgbClr val="FFFFFF"/>
                </a:solidFill>
                <a:latin typeface="Calibri"/>
                <a:cs typeface="Calibri"/>
              </a:rPr>
              <a:t> </a:t>
            </a:r>
            <a:r>
              <a:rPr sz="2800" spc="-10" dirty="0">
                <a:solidFill>
                  <a:srgbClr val="FFFFFF"/>
                </a:solidFill>
                <a:latin typeface="Calibri"/>
                <a:cs typeface="Calibri"/>
              </a:rPr>
              <a:t>that</a:t>
            </a:r>
            <a:r>
              <a:rPr sz="2800" spc="15" dirty="0">
                <a:solidFill>
                  <a:srgbClr val="FFFFFF"/>
                </a:solidFill>
                <a:latin typeface="Calibri"/>
                <a:cs typeface="Calibri"/>
              </a:rPr>
              <a:t> </a:t>
            </a:r>
            <a:r>
              <a:rPr sz="2800" spc="-5" dirty="0">
                <a:solidFill>
                  <a:srgbClr val="FFFFFF"/>
                </a:solidFill>
                <a:latin typeface="Calibri"/>
                <a:cs typeface="Calibri"/>
              </a:rPr>
              <a:t>individual</a:t>
            </a:r>
            <a:r>
              <a:rPr sz="2800" spc="50" dirty="0">
                <a:solidFill>
                  <a:srgbClr val="FFFFFF"/>
                </a:solidFill>
                <a:latin typeface="Calibri"/>
                <a:cs typeface="Calibri"/>
              </a:rPr>
              <a:t> </a:t>
            </a:r>
            <a:r>
              <a:rPr sz="2800" spc="-5" dirty="0">
                <a:solidFill>
                  <a:srgbClr val="FFFFFF"/>
                </a:solidFill>
                <a:latin typeface="Calibri"/>
                <a:cs typeface="Calibri"/>
              </a:rPr>
              <a:t>Needs.</a:t>
            </a:r>
            <a:endParaRPr sz="2800" dirty="0">
              <a:latin typeface="Calibri"/>
              <a:cs typeface="Calibri"/>
            </a:endParaRPr>
          </a:p>
        </p:txBody>
      </p:sp>
      <p:pic>
        <p:nvPicPr>
          <p:cNvPr id="16386" name="Picture 2" descr="Why Empathy Is the Most Important Skill You&amp;#39;ll Ever Need to Succeed |  Inc.com">
            <a:extLst>
              <a:ext uri="{FF2B5EF4-FFF2-40B4-BE49-F238E27FC236}">
                <a16:creationId xmlns:a16="http://schemas.microsoft.com/office/drawing/2014/main" id="{56C30458-D247-4771-ACF1-AEFAFAB445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389988"/>
            <a:ext cx="5331459" cy="2998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2171445"/>
            <a:ext cx="9884410" cy="4065087"/>
          </a:xfrm>
          <a:prstGeom prst="rect">
            <a:avLst/>
          </a:prstGeom>
        </p:spPr>
        <p:txBody>
          <a:bodyPr vert="horz" wrap="square" lIns="0" tIns="75565" rIns="0" bIns="0" rtlCol="0">
            <a:spAutoFit/>
          </a:bodyPr>
          <a:lstStyle/>
          <a:p>
            <a:pPr marL="12700" marR="5080">
              <a:lnSpc>
                <a:spcPct val="90000"/>
              </a:lnSpc>
              <a:spcBef>
                <a:spcPts val="595"/>
              </a:spcBef>
            </a:pPr>
            <a:r>
              <a:rPr lang="en-US" sz="3200" spc="-5" dirty="0">
                <a:solidFill>
                  <a:srgbClr val="FFFFFF"/>
                </a:solidFill>
                <a:latin typeface="Calibri"/>
                <a:cs typeface="Calibri"/>
              </a:rPr>
              <a:t>All general acute care, acute psychiatric, and special hospitals are required to conduct a security and safety assessment and to develop a security plan. This includes reporting of any act of assault or battery, as defined, against any on-duty hospital personnel to the local enforcement agency within 72 hours and would make any individual knowingly interfering with or obstructing the reporting process guilty of a misdemeanor, thereby imposing a state-mandated local program.</a:t>
            </a:r>
          </a:p>
        </p:txBody>
      </p:sp>
    </p:spTree>
    <p:extLst>
      <p:ext uri="{BB962C8B-B14F-4D97-AF65-F5344CB8AC3E}">
        <p14:creationId xmlns:p14="http://schemas.microsoft.com/office/powerpoint/2010/main" val="1616037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8374380" cy="574040"/>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Calibri Light"/>
                <a:cs typeface="Calibri Light"/>
              </a:rPr>
              <a:t>CONTROLLING</a:t>
            </a:r>
            <a:r>
              <a:rPr sz="3600" b="0" spc="-20" dirty="0">
                <a:latin typeface="Calibri Light"/>
                <a:cs typeface="Calibri Light"/>
              </a:rPr>
              <a:t> </a:t>
            </a:r>
            <a:r>
              <a:rPr sz="3600" b="0" spc="-25" dirty="0">
                <a:latin typeface="Calibri Light"/>
                <a:cs typeface="Calibri Light"/>
              </a:rPr>
              <a:t>BEHAVIOR</a:t>
            </a:r>
            <a:r>
              <a:rPr sz="3600" b="0" spc="-45" dirty="0">
                <a:latin typeface="Calibri Light"/>
                <a:cs typeface="Calibri Light"/>
              </a:rPr>
              <a:t> </a:t>
            </a:r>
            <a:r>
              <a:rPr sz="3600" b="0" spc="-10" dirty="0">
                <a:latin typeface="Calibri Light"/>
                <a:cs typeface="Calibri Light"/>
              </a:rPr>
              <a:t>VS.</a:t>
            </a:r>
            <a:r>
              <a:rPr sz="3600" b="0" spc="-15" dirty="0">
                <a:latin typeface="Calibri Light"/>
                <a:cs typeface="Calibri Light"/>
              </a:rPr>
              <a:t> </a:t>
            </a:r>
            <a:r>
              <a:rPr sz="3600" b="0" spc="-25" dirty="0">
                <a:latin typeface="Calibri Light"/>
                <a:cs typeface="Calibri Light"/>
              </a:rPr>
              <a:t>DE-ESCALATION</a:t>
            </a:r>
            <a:endParaRPr sz="3600">
              <a:latin typeface="Calibri Light"/>
              <a:cs typeface="Calibri Light"/>
            </a:endParaRPr>
          </a:p>
        </p:txBody>
      </p:sp>
      <p:sp>
        <p:nvSpPr>
          <p:cNvPr id="3" name="object 3"/>
          <p:cNvSpPr txBox="1"/>
          <p:nvPr/>
        </p:nvSpPr>
        <p:spPr>
          <a:xfrm>
            <a:off x="764540" y="2311145"/>
            <a:ext cx="9937115" cy="3705502"/>
          </a:xfrm>
          <a:prstGeom prst="rect">
            <a:avLst/>
          </a:prstGeom>
        </p:spPr>
        <p:txBody>
          <a:bodyPr vert="horz" wrap="square" lIns="0" tIns="12065" rIns="0" bIns="0" rtlCol="0">
            <a:spAutoFit/>
          </a:bodyPr>
          <a:lstStyle/>
          <a:p>
            <a:pPr marL="12700" marR="5080">
              <a:lnSpc>
                <a:spcPct val="100000"/>
              </a:lnSpc>
              <a:spcBef>
                <a:spcPts val="994"/>
              </a:spcBef>
              <a:tabLst>
                <a:tab pos="1868805" algn="l"/>
                <a:tab pos="6935470" algn="l"/>
              </a:tabLst>
            </a:pPr>
            <a:r>
              <a:rPr sz="4000" spc="-10" dirty="0">
                <a:solidFill>
                  <a:srgbClr val="FFFFFF"/>
                </a:solidFill>
                <a:latin typeface="Calibri"/>
                <a:cs typeface="Calibri"/>
              </a:rPr>
              <a:t>Once</a:t>
            </a:r>
            <a:r>
              <a:rPr sz="4000" spc="10" dirty="0">
                <a:solidFill>
                  <a:srgbClr val="FFFFFF"/>
                </a:solidFill>
                <a:latin typeface="Calibri"/>
                <a:cs typeface="Calibri"/>
              </a:rPr>
              <a:t> </a:t>
            </a:r>
            <a:r>
              <a:rPr sz="4000" spc="-20" dirty="0">
                <a:solidFill>
                  <a:srgbClr val="FFFFFF"/>
                </a:solidFill>
                <a:latin typeface="Calibri"/>
                <a:cs typeface="Calibri"/>
              </a:rPr>
              <a:t>you</a:t>
            </a:r>
            <a:r>
              <a:rPr sz="4000" spc="10" dirty="0">
                <a:solidFill>
                  <a:srgbClr val="FFFFFF"/>
                </a:solidFill>
                <a:latin typeface="Calibri"/>
                <a:cs typeface="Calibri"/>
              </a:rPr>
              <a:t> </a:t>
            </a:r>
            <a:r>
              <a:rPr sz="4000" spc="-25" dirty="0">
                <a:solidFill>
                  <a:srgbClr val="FFFFFF"/>
                </a:solidFill>
                <a:latin typeface="Calibri"/>
                <a:cs typeface="Calibri"/>
              </a:rPr>
              <a:t>have</a:t>
            </a:r>
            <a:r>
              <a:rPr sz="4000" spc="10" dirty="0">
                <a:solidFill>
                  <a:srgbClr val="FFFFFF"/>
                </a:solidFill>
                <a:latin typeface="Calibri"/>
                <a:cs typeface="Calibri"/>
              </a:rPr>
              <a:t> </a:t>
            </a:r>
            <a:r>
              <a:rPr sz="4000" spc="-10" dirty="0">
                <a:solidFill>
                  <a:srgbClr val="FFFFFF"/>
                </a:solidFill>
                <a:latin typeface="Calibri"/>
                <a:cs typeface="Calibri"/>
              </a:rPr>
              <a:t>reached</a:t>
            </a:r>
            <a:r>
              <a:rPr sz="4000" dirty="0">
                <a:solidFill>
                  <a:srgbClr val="FFFFFF"/>
                </a:solidFill>
                <a:latin typeface="Calibri"/>
                <a:cs typeface="Calibri"/>
              </a:rPr>
              <a:t> </a:t>
            </a:r>
            <a:r>
              <a:rPr sz="4000" spc="-10" dirty="0">
                <a:solidFill>
                  <a:srgbClr val="FFFFFF"/>
                </a:solidFill>
                <a:latin typeface="Calibri"/>
                <a:cs typeface="Calibri"/>
              </a:rPr>
              <a:t>Step</a:t>
            </a:r>
            <a:r>
              <a:rPr sz="4000" spc="10" dirty="0">
                <a:solidFill>
                  <a:srgbClr val="FFFFFF"/>
                </a:solidFill>
                <a:latin typeface="Calibri"/>
                <a:cs typeface="Calibri"/>
              </a:rPr>
              <a:t> </a:t>
            </a:r>
            <a:r>
              <a:rPr sz="4000" spc="-50" dirty="0">
                <a:solidFill>
                  <a:srgbClr val="FFFFFF"/>
                </a:solidFill>
                <a:latin typeface="Calibri"/>
                <a:cs typeface="Calibri"/>
              </a:rPr>
              <a:t>Two,</a:t>
            </a:r>
            <a:r>
              <a:rPr sz="4000" dirty="0">
                <a:solidFill>
                  <a:srgbClr val="FFFFFF"/>
                </a:solidFill>
                <a:latin typeface="Calibri"/>
                <a:cs typeface="Calibri"/>
              </a:rPr>
              <a:t> </a:t>
            </a:r>
            <a:r>
              <a:rPr sz="4000" spc="-10" dirty="0">
                <a:solidFill>
                  <a:srgbClr val="FFFFFF"/>
                </a:solidFill>
                <a:latin typeface="Calibri"/>
                <a:cs typeface="Calibri"/>
              </a:rPr>
              <a:t>only</a:t>
            </a:r>
            <a:r>
              <a:rPr sz="4000" spc="10" dirty="0">
                <a:solidFill>
                  <a:srgbClr val="FFFFFF"/>
                </a:solidFill>
                <a:latin typeface="Calibri"/>
                <a:cs typeface="Calibri"/>
              </a:rPr>
              <a:t> </a:t>
            </a:r>
            <a:r>
              <a:rPr sz="4000" spc="-5" dirty="0">
                <a:solidFill>
                  <a:srgbClr val="FFFFFF"/>
                </a:solidFill>
                <a:latin typeface="Calibri"/>
                <a:cs typeface="Calibri"/>
              </a:rPr>
              <a:t>then</a:t>
            </a:r>
            <a:r>
              <a:rPr sz="4000" spc="25" dirty="0">
                <a:solidFill>
                  <a:srgbClr val="FFFFFF"/>
                </a:solidFill>
                <a:latin typeface="Calibri"/>
                <a:cs typeface="Calibri"/>
              </a:rPr>
              <a:t> </a:t>
            </a:r>
            <a:r>
              <a:rPr sz="4000" spc="-5" dirty="0">
                <a:solidFill>
                  <a:srgbClr val="FFFFFF"/>
                </a:solidFill>
                <a:latin typeface="Calibri"/>
                <a:cs typeface="Calibri"/>
              </a:rPr>
              <a:t>do</a:t>
            </a:r>
            <a:r>
              <a:rPr lang="en-US" sz="4000" spc="-5" dirty="0">
                <a:solidFill>
                  <a:srgbClr val="FFFFFF"/>
                </a:solidFill>
                <a:latin typeface="Calibri"/>
                <a:cs typeface="Calibri"/>
              </a:rPr>
              <a:t> </a:t>
            </a:r>
            <a:r>
              <a:rPr sz="4000" spc="-20" dirty="0">
                <a:solidFill>
                  <a:srgbClr val="FFFFFF"/>
                </a:solidFill>
                <a:latin typeface="Calibri"/>
                <a:cs typeface="Calibri"/>
              </a:rPr>
              <a:t>you</a:t>
            </a:r>
            <a:r>
              <a:rPr sz="4000" spc="15" dirty="0">
                <a:solidFill>
                  <a:srgbClr val="FFFFFF"/>
                </a:solidFill>
                <a:latin typeface="Calibri"/>
                <a:cs typeface="Calibri"/>
              </a:rPr>
              <a:t> </a:t>
            </a:r>
            <a:r>
              <a:rPr sz="4000" spc="-25" dirty="0">
                <a:solidFill>
                  <a:srgbClr val="FFFFFF"/>
                </a:solidFill>
                <a:latin typeface="Calibri"/>
                <a:cs typeface="Calibri"/>
              </a:rPr>
              <a:t>have</a:t>
            </a:r>
            <a:r>
              <a:rPr sz="4000" spc="-5" dirty="0">
                <a:solidFill>
                  <a:srgbClr val="FFFFFF"/>
                </a:solidFill>
                <a:latin typeface="Calibri"/>
                <a:cs typeface="Calibri"/>
              </a:rPr>
              <a:t> </a:t>
            </a:r>
            <a:r>
              <a:rPr sz="4000" spc="-20" dirty="0">
                <a:solidFill>
                  <a:srgbClr val="FFFFFF"/>
                </a:solidFill>
                <a:latin typeface="Calibri"/>
                <a:cs typeface="Calibri"/>
              </a:rPr>
              <a:t>any</a:t>
            </a:r>
            <a:r>
              <a:rPr sz="4000" dirty="0">
                <a:solidFill>
                  <a:srgbClr val="FFFFFF"/>
                </a:solidFill>
                <a:latin typeface="Calibri"/>
                <a:cs typeface="Calibri"/>
              </a:rPr>
              <a:t> </a:t>
            </a:r>
            <a:r>
              <a:rPr sz="4000" spc="-10" dirty="0">
                <a:solidFill>
                  <a:srgbClr val="FFFFFF"/>
                </a:solidFill>
                <a:latin typeface="Calibri"/>
                <a:cs typeface="Calibri"/>
              </a:rPr>
              <a:t>hope </a:t>
            </a:r>
            <a:r>
              <a:rPr sz="4000" spc="-5" dirty="0">
                <a:solidFill>
                  <a:srgbClr val="FFFFFF"/>
                </a:solidFill>
                <a:latin typeface="Calibri"/>
                <a:cs typeface="Calibri"/>
              </a:rPr>
              <a:t> of </a:t>
            </a:r>
            <a:r>
              <a:rPr sz="4000" spc="-10" dirty="0">
                <a:solidFill>
                  <a:srgbClr val="FFFFFF"/>
                </a:solidFill>
                <a:latin typeface="Calibri"/>
                <a:cs typeface="Calibri"/>
              </a:rPr>
              <a:t>solving</a:t>
            </a:r>
            <a:r>
              <a:rPr sz="4000" spc="10" dirty="0">
                <a:solidFill>
                  <a:srgbClr val="FFFFFF"/>
                </a:solidFill>
                <a:latin typeface="Calibri"/>
                <a:cs typeface="Calibri"/>
              </a:rPr>
              <a:t> </a:t>
            </a:r>
            <a:r>
              <a:rPr sz="4000" spc="-5" dirty="0">
                <a:solidFill>
                  <a:srgbClr val="FFFFFF"/>
                </a:solidFill>
                <a:latin typeface="Calibri"/>
                <a:cs typeface="Calibri"/>
              </a:rPr>
              <a:t>the</a:t>
            </a:r>
            <a:r>
              <a:rPr sz="4000" spc="10" dirty="0">
                <a:solidFill>
                  <a:srgbClr val="FFFFFF"/>
                </a:solidFill>
                <a:latin typeface="Calibri"/>
                <a:cs typeface="Calibri"/>
              </a:rPr>
              <a:t> </a:t>
            </a:r>
            <a:r>
              <a:rPr sz="4000" spc="-5" dirty="0">
                <a:solidFill>
                  <a:srgbClr val="FFFFFF"/>
                </a:solidFill>
                <a:latin typeface="Calibri"/>
                <a:cs typeface="Calibri"/>
              </a:rPr>
              <a:t>issue</a:t>
            </a:r>
            <a:r>
              <a:rPr sz="4000" spc="20" dirty="0">
                <a:solidFill>
                  <a:srgbClr val="FFFFFF"/>
                </a:solidFill>
                <a:latin typeface="Calibri"/>
                <a:cs typeface="Calibri"/>
              </a:rPr>
              <a:t> </a:t>
            </a:r>
            <a:r>
              <a:rPr sz="4000" spc="-15" dirty="0">
                <a:solidFill>
                  <a:srgbClr val="FFFFFF"/>
                </a:solidFill>
                <a:latin typeface="Calibri"/>
                <a:cs typeface="Calibri"/>
              </a:rPr>
              <a:t>by</a:t>
            </a:r>
            <a:r>
              <a:rPr sz="4000" spc="10" dirty="0">
                <a:solidFill>
                  <a:srgbClr val="FFFFFF"/>
                </a:solidFill>
                <a:latin typeface="Calibri"/>
                <a:cs typeface="Calibri"/>
              </a:rPr>
              <a:t> </a:t>
            </a:r>
            <a:r>
              <a:rPr sz="4000" spc="-10" dirty="0">
                <a:solidFill>
                  <a:srgbClr val="FFFFFF"/>
                </a:solidFill>
                <a:latin typeface="Calibri"/>
                <a:cs typeface="Calibri"/>
              </a:rPr>
              <a:t>Negotiation.</a:t>
            </a:r>
            <a:r>
              <a:rPr sz="4000" spc="25" dirty="0">
                <a:solidFill>
                  <a:srgbClr val="FFFFFF"/>
                </a:solidFill>
                <a:latin typeface="Calibri"/>
                <a:cs typeface="Calibri"/>
              </a:rPr>
              <a:t> </a:t>
            </a:r>
            <a:r>
              <a:rPr sz="4000" spc="-5" dirty="0">
                <a:solidFill>
                  <a:srgbClr val="FFFFFF"/>
                </a:solidFill>
                <a:latin typeface="Calibri"/>
                <a:cs typeface="Calibri"/>
              </a:rPr>
              <a:t>If</a:t>
            </a:r>
            <a:r>
              <a:rPr sz="4000" dirty="0">
                <a:solidFill>
                  <a:srgbClr val="FFFFFF"/>
                </a:solidFill>
                <a:latin typeface="Calibri"/>
                <a:cs typeface="Calibri"/>
              </a:rPr>
              <a:t> </a:t>
            </a:r>
            <a:r>
              <a:rPr sz="4000" spc="-25" dirty="0">
                <a:solidFill>
                  <a:srgbClr val="FFFFFF"/>
                </a:solidFill>
                <a:latin typeface="Calibri"/>
                <a:cs typeface="Calibri"/>
              </a:rPr>
              <a:t>you</a:t>
            </a:r>
            <a:r>
              <a:rPr sz="4000" spc="25" dirty="0">
                <a:solidFill>
                  <a:srgbClr val="FFFFFF"/>
                </a:solidFill>
                <a:latin typeface="Calibri"/>
                <a:cs typeface="Calibri"/>
              </a:rPr>
              <a:t> </a:t>
            </a:r>
            <a:r>
              <a:rPr sz="4000" spc="-15" dirty="0">
                <a:solidFill>
                  <a:srgbClr val="FFFFFF"/>
                </a:solidFill>
                <a:latin typeface="Calibri"/>
                <a:cs typeface="Calibri"/>
              </a:rPr>
              <a:t>initiate</a:t>
            </a:r>
            <a:r>
              <a:rPr sz="4000" dirty="0">
                <a:solidFill>
                  <a:srgbClr val="FFFFFF"/>
                </a:solidFill>
                <a:latin typeface="Calibri"/>
                <a:cs typeface="Calibri"/>
              </a:rPr>
              <a:t> </a:t>
            </a:r>
            <a:r>
              <a:rPr sz="4000" spc="-5" dirty="0">
                <a:solidFill>
                  <a:srgbClr val="FFFFFF"/>
                </a:solidFill>
                <a:latin typeface="Calibri"/>
                <a:cs typeface="Calibri"/>
              </a:rPr>
              <a:t>a</a:t>
            </a:r>
            <a:r>
              <a:rPr sz="4000" spc="5" dirty="0">
                <a:solidFill>
                  <a:srgbClr val="FFFFFF"/>
                </a:solidFill>
                <a:latin typeface="Calibri"/>
                <a:cs typeface="Calibri"/>
              </a:rPr>
              <a:t> </a:t>
            </a:r>
            <a:r>
              <a:rPr sz="4000" spc="-25" dirty="0">
                <a:solidFill>
                  <a:srgbClr val="FFFFFF"/>
                </a:solidFill>
                <a:latin typeface="Calibri"/>
                <a:cs typeface="Calibri"/>
              </a:rPr>
              <a:t>Power</a:t>
            </a:r>
            <a:r>
              <a:rPr sz="4000" spc="10" dirty="0">
                <a:solidFill>
                  <a:srgbClr val="FFFFFF"/>
                </a:solidFill>
                <a:latin typeface="Calibri"/>
                <a:cs typeface="Calibri"/>
              </a:rPr>
              <a:t> </a:t>
            </a:r>
            <a:r>
              <a:rPr sz="4000" spc="-5" dirty="0">
                <a:solidFill>
                  <a:srgbClr val="FFFFFF"/>
                </a:solidFill>
                <a:latin typeface="Calibri"/>
                <a:cs typeface="Calibri"/>
              </a:rPr>
              <a:t>Struggle,</a:t>
            </a:r>
            <a:r>
              <a:rPr sz="4000" spc="10" dirty="0">
                <a:solidFill>
                  <a:srgbClr val="FFFFFF"/>
                </a:solidFill>
                <a:latin typeface="Calibri"/>
                <a:cs typeface="Calibri"/>
              </a:rPr>
              <a:t> </a:t>
            </a:r>
            <a:r>
              <a:rPr sz="4000" spc="-5" dirty="0">
                <a:solidFill>
                  <a:srgbClr val="FFFFFF"/>
                </a:solidFill>
                <a:latin typeface="Calibri"/>
                <a:cs typeface="Calibri"/>
              </a:rPr>
              <a:t>it </a:t>
            </a:r>
            <a:r>
              <a:rPr sz="4000" spc="-620" dirty="0">
                <a:solidFill>
                  <a:srgbClr val="FFFFFF"/>
                </a:solidFill>
                <a:latin typeface="Calibri"/>
                <a:cs typeface="Calibri"/>
              </a:rPr>
              <a:t> </a:t>
            </a:r>
            <a:r>
              <a:rPr sz="4000" spc="-5" dirty="0">
                <a:solidFill>
                  <a:srgbClr val="FFFFFF"/>
                </a:solidFill>
                <a:latin typeface="Calibri"/>
                <a:cs typeface="Calibri"/>
              </a:rPr>
              <a:t>will</a:t>
            </a:r>
            <a:r>
              <a:rPr sz="4000" dirty="0">
                <a:solidFill>
                  <a:srgbClr val="FFFFFF"/>
                </a:solidFill>
                <a:latin typeface="Calibri"/>
                <a:cs typeface="Calibri"/>
              </a:rPr>
              <a:t> </a:t>
            </a:r>
            <a:r>
              <a:rPr sz="4000" spc="-20" dirty="0">
                <a:solidFill>
                  <a:srgbClr val="FFFFFF"/>
                </a:solidFill>
                <a:latin typeface="Calibri"/>
                <a:cs typeface="Calibri"/>
              </a:rPr>
              <a:t>prevent</a:t>
            </a:r>
            <a:r>
              <a:rPr lang="en-US" sz="4000" spc="-20" dirty="0">
                <a:solidFill>
                  <a:srgbClr val="FFFFFF"/>
                </a:solidFill>
                <a:latin typeface="Calibri"/>
                <a:cs typeface="Calibri"/>
              </a:rPr>
              <a:t> </a:t>
            </a:r>
            <a:r>
              <a:rPr sz="4000" spc="-20" dirty="0">
                <a:solidFill>
                  <a:srgbClr val="FFFFFF"/>
                </a:solidFill>
                <a:latin typeface="Calibri"/>
                <a:cs typeface="Calibri"/>
              </a:rPr>
              <a:t>you</a:t>
            </a:r>
            <a:r>
              <a:rPr sz="4000" spc="20" dirty="0">
                <a:solidFill>
                  <a:srgbClr val="FFFFFF"/>
                </a:solidFill>
                <a:latin typeface="Calibri"/>
                <a:cs typeface="Calibri"/>
              </a:rPr>
              <a:t> </a:t>
            </a:r>
            <a:r>
              <a:rPr sz="4000" spc="-20" dirty="0">
                <a:solidFill>
                  <a:srgbClr val="FFFFFF"/>
                </a:solidFill>
                <a:latin typeface="Calibri"/>
                <a:cs typeface="Calibri"/>
              </a:rPr>
              <a:t>from</a:t>
            </a:r>
            <a:r>
              <a:rPr sz="4000" spc="10" dirty="0">
                <a:solidFill>
                  <a:srgbClr val="FFFFFF"/>
                </a:solidFill>
                <a:latin typeface="Calibri"/>
                <a:cs typeface="Calibri"/>
              </a:rPr>
              <a:t> </a:t>
            </a:r>
            <a:r>
              <a:rPr sz="4000" spc="-10" dirty="0">
                <a:solidFill>
                  <a:srgbClr val="FFFFFF"/>
                </a:solidFill>
                <a:latin typeface="Calibri"/>
                <a:cs typeface="Calibri"/>
              </a:rPr>
              <a:t>reaching Step</a:t>
            </a:r>
            <a:r>
              <a:rPr sz="4000" spc="5" dirty="0">
                <a:solidFill>
                  <a:srgbClr val="FFFFFF"/>
                </a:solidFill>
                <a:latin typeface="Calibri"/>
                <a:cs typeface="Calibri"/>
              </a:rPr>
              <a:t> </a:t>
            </a:r>
            <a:r>
              <a:rPr sz="4000" spc="-50" dirty="0">
                <a:solidFill>
                  <a:srgbClr val="FFFFFF"/>
                </a:solidFill>
                <a:latin typeface="Calibri"/>
                <a:cs typeface="Calibri"/>
              </a:rPr>
              <a:t>Two,</a:t>
            </a:r>
            <a:r>
              <a:rPr sz="4000" spc="-10" dirty="0">
                <a:solidFill>
                  <a:srgbClr val="FFFFFF"/>
                </a:solidFill>
                <a:latin typeface="Calibri"/>
                <a:cs typeface="Calibri"/>
              </a:rPr>
              <a:t> </a:t>
            </a:r>
            <a:r>
              <a:rPr sz="4000" spc="-5" dirty="0">
                <a:solidFill>
                  <a:srgbClr val="FFFFFF"/>
                </a:solidFill>
                <a:latin typeface="Calibri"/>
                <a:cs typeface="Calibri"/>
              </a:rPr>
              <a:t>and</a:t>
            </a:r>
            <a:r>
              <a:rPr sz="4000" spc="20" dirty="0">
                <a:solidFill>
                  <a:srgbClr val="FFFFFF"/>
                </a:solidFill>
                <a:latin typeface="Calibri"/>
                <a:cs typeface="Calibri"/>
              </a:rPr>
              <a:t> </a:t>
            </a:r>
            <a:r>
              <a:rPr sz="4000" spc="-25" dirty="0">
                <a:solidFill>
                  <a:srgbClr val="FFFFFF"/>
                </a:solidFill>
                <a:latin typeface="Calibri"/>
                <a:cs typeface="Calibri"/>
              </a:rPr>
              <a:t>therefore</a:t>
            </a:r>
            <a:r>
              <a:rPr sz="4000" dirty="0">
                <a:solidFill>
                  <a:srgbClr val="FFFFFF"/>
                </a:solidFill>
                <a:latin typeface="Calibri"/>
                <a:cs typeface="Calibri"/>
              </a:rPr>
              <a:t> </a:t>
            </a:r>
            <a:r>
              <a:rPr sz="4000" spc="-15" dirty="0">
                <a:solidFill>
                  <a:srgbClr val="FFFFFF"/>
                </a:solidFill>
                <a:latin typeface="Calibri"/>
                <a:cs typeface="Calibri"/>
              </a:rPr>
              <a:t>there</a:t>
            </a:r>
            <a:r>
              <a:rPr sz="4000" spc="10" dirty="0">
                <a:solidFill>
                  <a:srgbClr val="FFFFFF"/>
                </a:solidFill>
                <a:latin typeface="Calibri"/>
                <a:cs typeface="Calibri"/>
              </a:rPr>
              <a:t> </a:t>
            </a:r>
            <a:r>
              <a:rPr sz="4000" spc="-5" dirty="0">
                <a:solidFill>
                  <a:srgbClr val="FFFFFF"/>
                </a:solidFill>
                <a:latin typeface="Calibri"/>
                <a:cs typeface="Calibri"/>
              </a:rPr>
              <a:t>will</a:t>
            </a:r>
            <a:r>
              <a:rPr sz="4000" dirty="0">
                <a:solidFill>
                  <a:srgbClr val="FFFFFF"/>
                </a:solidFill>
                <a:latin typeface="Calibri"/>
                <a:cs typeface="Calibri"/>
              </a:rPr>
              <a:t> </a:t>
            </a:r>
            <a:r>
              <a:rPr sz="4000" spc="-10" dirty="0">
                <a:solidFill>
                  <a:srgbClr val="FFFFFF"/>
                </a:solidFill>
                <a:latin typeface="Calibri"/>
                <a:cs typeface="Calibri"/>
              </a:rPr>
              <a:t>be </a:t>
            </a:r>
            <a:r>
              <a:rPr sz="4000" spc="-615" dirty="0">
                <a:solidFill>
                  <a:srgbClr val="FFFFFF"/>
                </a:solidFill>
                <a:latin typeface="Calibri"/>
                <a:cs typeface="Calibri"/>
              </a:rPr>
              <a:t> </a:t>
            </a:r>
            <a:r>
              <a:rPr sz="4000" spc="-5" dirty="0">
                <a:solidFill>
                  <a:srgbClr val="FFFFFF"/>
                </a:solidFill>
                <a:latin typeface="Calibri"/>
                <a:cs typeface="Calibri"/>
              </a:rPr>
              <a:t>no</a:t>
            </a:r>
            <a:r>
              <a:rPr sz="4000" spc="5" dirty="0">
                <a:solidFill>
                  <a:srgbClr val="FFFFFF"/>
                </a:solidFill>
                <a:latin typeface="Calibri"/>
                <a:cs typeface="Calibri"/>
              </a:rPr>
              <a:t> </a:t>
            </a:r>
            <a:r>
              <a:rPr sz="4000" spc="-10" dirty="0">
                <a:solidFill>
                  <a:srgbClr val="FFFFFF"/>
                </a:solidFill>
                <a:latin typeface="Calibri"/>
                <a:cs typeface="Calibri"/>
              </a:rPr>
              <a:t>hope</a:t>
            </a:r>
            <a:r>
              <a:rPr sz="4000" spc="5" dirty="0">
                <a:solidFill>
                  <a:srgbClr val="FFFFFF"/>
                </a:solidFill>
                <a:latin typeface="Calibri"/>
                <a:cs typeface="Calibri"/>
              </a:rPr>
              <a:t> </a:t>
            </a:r>
            <a:r>
              <a:rPr sz="4000" spc="-5" dirty="0">
                <a:solidFill>
                  <a:srgbClr val="FFFFFF"/>
                </a:solidFill>
                <a:latin typeface="Calibri"/>
                <a:cs typeface="Calibri"/>
              </a:rPr>
              <a:t>of </a:t>
            </a:r>
            <a:r>
              <a:rPr sz="4000" spc="-10" dirty="0">
                <a:solidFill>
                  <a:srgbClr val="FFFFFF"/>
                </a:solidFill>
                <a:latin typeface="Calibri"/>
                <a:cs typeface="Calibri"/>
              </a:rPr>
              <a:t>solving</a:t>
            </a:r>
            <a:r>
              <a:rPr sz="4000" spc="20" dirty="0">
                <a:solidFill>
                  <a:srgbClr val="FFFFFF"/>
                </a:solidFill>
                <a:latin typeface="Calibri"/>
                <a:cs typeface="Calibri"/>
              </a:rPr>
              <a:t> </a:t>
            </a:r>
            <a:r>
              <a:rPr sz="4000" spc="-5" dirty="0">
                <a:solidFill>
                  <a:srgbClr val="FFFFFF"/>
                </a:solidFill>
                <a:latin typeface="Calibri"/>
                <a:cs typeface="Calibri"/>
              </a:rPr>
              <a:t>the</a:t>
            </a:r>
            <a:r>
              <a:rPr sz="4000" spc="5" dirty="0">
                <a:solidFill>
                  <a:srgbClr val="FFFFFF"/>
                </a:solidFill>
                <a:latin typeface="Calibri"/>
                <a:cs typeface="Calibri"/>
              </a:rPr>
              <a:t> </a:t>
            </a:r>
            <a:r>
              <a:rPr sz="4000" spc="-5" dirty="0">
                <a:solidFill>
                  <a:srgbClr val="FFFFFF"/>
                </a:solidFill>
                <a:latin typeface="Calibri"/>
                <a:cs typeface="Calibri"/>
              </a:rPr>
              <a:t>issue,</a:t>
            </a:r>
            <a:r>
              <a:rPr sz="4000" spc="10" dirty="0">
                <a:solidFill>
                  <a:srgbClr val="FFFFFF"/>
                </a:solidFill>
                <a:latin typeface="Calibri"/>
                <a:cs typeface="Calibri"/>
              </a:rPr>
              <a:t> </a:t>
            </a:r>
            <a:r>
              <a:rPr sz="4000" spc="-10" dirty="0">
                <a:solidFill>
                  <a:srgbClr val="FFFFFF"/>
                </a:solidFill>
                <a:latin typeface="Calibri"/>
                <a:cs typeface="Calibri"/>
              </a:rPr>
              <a:t>only</a:t>
            </a:r>
            <a:r>
              <a:rPr sz="4000" spc="5" dirty="0">
                <a:solidFill>
                  <a:srgbClr val="FFFFFF"/>
                </a:solidFill>
                <a:latin typeface="Calibri"/>
                <a:cs typeface="Calibri"/>
              </a:rPr>
              <a:t> </a:t>
            </a:r>
            <a:r>
              <a:rPr sz="4000" spc="-15" dirty="0">
                <a:solidFill>
                  <a:srgbClr val="FFFFFF"/>
                </a:solidFill>
                <a:latin typeface="Calibri"/>
                <a:cs typeface="Calibri"/>
              </a:rPr>
              <a:t>settling</a:t>
            </a:r>
            <a:r>
              <a:rPr sz="4000" spc="5" dirty="0">
                <a:solidFill>
                  <a:srgbClr val="FFFFFF"/>
                </a:solidFill>
                <a:latin typeface="Calibri"/>
                <a:cs typeface="Calibri"/>
              </a:rPr>
              <a:t> </a:t>
            </a:r>
            <a:r>
              <a:rPr sz="4000" spc="-5" dirty="0">
                <a:solidFill>
                  <a:srgbClr val="FFFFFF"/>
                </a:solidFill>
                <a:latin typeface="Calibri"/>
                <a:cs typeface="Calibri"/>
              </a:rPr>
              <a:t>it</a:t>
            </a:r>
            <a:r>
              <a:rPr sz="4000" dirty="0">
                <a:solidFill>
                  <a:srgbClr val="FFFFFF"/>
                </a:solidFill>
                <a:latin typeface="Calibri"/>
                <a:cs typeface="Calibri"/>
              </a:rPr>
              <a:t> </a:t>
            </a:r>
            <a:r>
              <a:rPr sz="4000" spc="-10" dirty="0">
                <a:solidFill>
                  <a:srgbClr val="FFFFFF"/>
                </a:solidFill>
                <a:latin typeface="Calibri"/>
                <a:cs typeface="Calibri"/>
              </a:rPr>
              <a:t>using</a:t>
            </a:r>
            <a:r>
              <a:rPr sz="4000" spc="35" dirty="0">
                <a:solidFill>
                  <a:srgbClr val="FFFFFF"/>
                </a:solidFill>
                <a:latin typeface="Calibri"/>
                <a:cs typeface="Calibri"/>
              </a:rPr>
              <a:t> </a:t>
            </a:r>
            <a:r>
              <a:rPr sz="4000" spc="-20" dirty="0">
                <a:solidFill>
                  <a:srgbClr val="FFFFFF"/>
                </a:solidFill>
                <a:latin typeface="Calibri"/>
                <a:cs typeface="Calibri"/>
              </a:rPr>
              <a:t>force.</a:t>
            </a:r>
            <a:endParaRPr sz="4000" dirty="0">
              <a:latin typeface="Calibri"/>
              <a:cs typeface="Calibri"/>
            </a:endParaRPr>
          </a:p>
        </p:txBody>
      </p:sp>
    </p:spTree>
    <p:extLst>
      <p:ext uri="{BB962C8B-B14F-4D97-AF65-F5344CB8AC3E}">
        <p14:creationId xmlns:p14="http://schemas.microsoft.com/office/powerpoint/2010/main" val="864256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923155" cy="574040"/>
          </a:xfrm>
          <a:prstGeom prst="rect">
            <a:avLst/>
          </a:prstGeom>
        </p:spPr>
        <p:txBody>
          <a:bodyPr vert="horz" wrap="square" lIns="0" tIns="12700" rIns="0" bIns="0" rtlCol="0">
            <a:spAutoFit/>
          </a:bodyPr>
          <a:lstStyle/>
          <a:p>
            <a:pPr marL="12700">
              <a:lnSpc>
                <a:spcPct val="100000"/>
              </a:lnSpc>
              <a:spcBef>
                <a:spcPts val="100"/>
              </a:spcBef>
            </a:pPr>
            <a:r>
              <a:rPr sz="3600" b="0" spc="-30" dirty="0">
                <a:latin typeface="Calibri Light"/>
                <a:cs typeface="Calibri Light"/>
              </a:rPr>
              <a:t>INSTRUMENTAL</a:t>
            </a:r>
            <a:r>
              <a:rPr sz="3600" b="0" spc="-70" dirty="0">
                <a:latin typeface="Calibri Light"/>
                <a:cs typeface="Calibri Light"/>
              </a:rPr>
              <a:t> </a:t>
            </a:r>
            <a:r>
              <a:rPr sz="3600" b="0" spc="-25" dirty="0">
                <a:latin typeface="Calibri Light"/>
                <a:cs typeface="Calibri Light"/>
              </a:rPr>
              <a:t>BEHAVIOR</a:t>
            </a:r>
            <a:endParaRPr sz="3600">
              <a:latin typeface="Calibri Light"/>
              <a:cs typeface="Calibri Light"/>
            </a:endParaRPr>
          </a:p>
        </p:txBody>
      </p:sp>
      <p:sp>
        <p:nvSpPr>
          <p:cNvPr id="3" name="object 3"/>
          <p:cNvSpPr txBox="1"/>
          <p:nvPr/>
        </p:nvSpPr>
        <p:spPr>
          <a:xfrm>
            <a:off x="764540" y="1981200"/>
            <a:ext cx="5331460" cy="4259243"/>
          </a:xfrm>
          <a:prstGeom prst="rect">
            <a:avLst/>
          </a:prstGeom>
        </p:spPr>
        <p:txBody>
          <a:bodyPr vert="horz" wrap="square" lIns="0" tIns="113030" rIns="0" bIns="0" rtlCol="0">
            <a:spAutoFit/>
          </a:bodyPr>
          <a:lstStyle/>
          <a:p>
            <a:pPr marL="12700" marR="5080">
              <a:lnSpc>
                <a:spcPct val="80000"/>
              </a:lnSpc>
              <a:spcBef>
                <a:spcPts val="890"/>
              </a:spcBef>
              <a:tabLst>
                <a:tab pos="2193290" algn="l"/>
                <a:tab pos="4862195" algn="l"/>
              </a:tabLst>
            </a:pPr>
            <a:r>
              <a:rPr sz="2800" spc="-10" dirty="0">
                <a:solidFill>
                  <a:srgbClr val="FFFFFF"/>
                </a:solidFill>
                <a:latin typeface="Calibri"/>
                <a:cs typeface="Calibri"/>
              </a:rPr>
              <a:t>Instrumental,</a:t>
            </a:r>
            <a:r>
              <a:rPr sz="2800" spc="-5" dirty="0">
                <a:solidFill>
                  <a:srgbClr val="FFFFFF"/>
                </a:solidFill>
                <a:latin typeface="Calibri"/>
                <a:cs typeface="Calibri"/>
              </a:rPr>
              <a:t> or</a:t>
            </a:r>
            <a:r>
              <a:rPr sz="2800" spc="-15" dirty="0">
                <a:solidFill>
                  <a:srgbClr val="FFFFFF"/>
                </a:solidFill>
                <a:latin typeface="Calibri"/>
                <a:cs typeface="Calibri"/>
              </a:rPr>
              <a:t> Attention-Based</a:t>
            </a:r>
            <a:r>
              <a:rPr sz="2800" spc="-5" dirty="0">
                <a:solidFill>
                  <a:srgbClr val="FFFFFF"/>
                </a:solidFill>
                <a:latin typeface="Calibri"/>
                <a:cs typeface="Calibri"/>
              </a:rPr>
              <a:t> </a:t>
            </a:r>
            <a:r>
              <a:rPr sz="2800" spc="-10" dirty="0">
                <a:solidFill>
                  <a:srgbClr val="FFFFFF"/>
                </a:solidFill>
                <a:latin typeface="Calibri"/>
                <a:cs typeface="Calibri"/>
              </a:rPr>
              <a:t>Behavior </a:t>
            </a:r>
            <a:r>
              <a:rPr sz="2800" dirty="0">
                <a:solidFill>
                  <a:srgbClr val="FFFFFF"/>
                </a:solidFill>
                <a:latin typeface="Calibri"/>
                <a:cs typeface="Calibri"/>
              </a:rPr>
              <a:t>is</a:t>
            </a:r>
            <a:r>
              <a:rPr sz="2800" spc="-5" dirty="0">
                <a:solidFill>
                  <a:srgbClr val="FFFFFF"/>
                </a:solidFill>
                <a:latin typeface="Calibri"/>
                <a:cs typeface="Calibri"/>
              </a:rPr>
              <a:t> </a:t>
            </a:r>
            <a:r>
              <a:rPr sz="2800" spc="-15" dirty="0">
                <a:solidFill>
                  <a:srgbClr val="FFFFFF"/>
                </a:solidFill>
                <a:latin typeface="Calibri"/>
                <a:cs typeface="Calibri"/>
              </a:rPr>
              <a:t>characterized </a:t>
            </a:r>
            <a:r>
              <a:rPr sz="2800" spc="-735" dirty="0">
                <a:solidFill>
                  <a:srgbClr val="FFFFFF"/>
                </a:solidFill>
                <a:latin typeface="Calibri"/>
                <a:cs typeface="Calibri"/>
              </a:rPr>
              <a:t> </a:t>
            </a:r>
            <a:r>
              <a:rPr sz="2800" spc="-10" dirty="0">
                <a:solidFill>
                  <a:srgbClr val="FFFFFF"/>
                </a:solidFill>
                <a:latin typeface="Calibri"/>
                <a:cs typeface="Calibri"/>
              </a:rPr>
              <a:t>by</a:t>
            </a:r>
            <a:r>
              <a:rPr sz="2800" dirty="0">
                <a:solidFill>
                  <a:srgbClr val="FFFFFF"/>
                </a:solidFill>
                <a:latin typeface="Calibri"/>
                <a:cs typeface="Calibri"/>
              </a:rPr>
              <a:t> </a:t>
            </a:r>
            <a:r>
              <a:rPr sz="2800" spc="-5" dirty="0">
                <a:solidFill>
                  <a:srgbClr val="FFFFFF"/>
                </a:solidFill>
                <a:latin typeface="Calibri"/>
                <a:cs typeface="Calibri"/>
              </a:rPr>
              <a:t>superficial</a:t>
            </a:r>
            <a:r>
              <a:rPr sz="2800" spc="40" dirty="0">
                <a:solidFill>
                  <a:srgbClr val="FFFFFF"/>
                </a:solidFill>
                <a:latin typeface="Calibri"/>
                <a:cs typeface="Calibri"/>
              </a:rPr>
              <a:t> </a:t>
            </a:r>
            <a:r>
              <a:rPr sz="2800" spc="-5" dirty="0">
                <a:solidFill>
                  <a:srgbClr val="FFFFFF"/>
                </a:solidFill>
                <a:latin typeface="Calibri"/>
                <a:cs typeface="Calibri"/>
              </a:rPr>
              <a:t>demands </a:t>
            </a:r>
            <a:r>
              <a:rPr sz="2800" dirty="0">
                <a:solidFill>
                  <a:srgbClr val="FFFFFF"/>
                </a:solidFill>
                <a:latin typeface="Calibri"/>
                <a:cs typeface="Calibri"/>
              </a:rPr>
              <a:t>and</a:t>
            </a:r>
            <a:r>
              <a:rPr lang="en-US" sz="2800" dirty="0">
                <a:solidFill>
                  <a:srgbClr val="FFFFFF"/>
                </a:solidFill>
                <a:latin typeface="Calibri"/>
                <a:cs typeface="Calibri"/>
              </a:rPr>
              <a:t> </a:t>
            </a:r>
            <a:r>
              <a:rPr sz="2800" spc="-5" dirty="0">
                <a:solidFill>
                  <a:srgbClr val="FFFFFF"/>
                </a:solidFill>
                <a:latin typeface="Calibri"/>
                <a:cs typeface="Calibri"/>
              </a:rPr>
              <a:t>clearly</a:t>
            </a:r>
            <a:r>
              <a:rPr sz="2800" spc="740" dirty="0">
                <a:solidFill>
                  <a:srgbClr val="FFFFFF"/>
                </a:solidFill>
                <a:latin typeface="Calibri"/>
                <a:cs typeface="Calibri"/>
              </a:rPr>
              <a:t> </a:t>
            </a:r>
            <a:r>
              <a:rPr sz="2800" spc="-15" dirty="0">
                <a:solidFill>
                  <a:srgbClr val="FFFFFF"/>
                </a:solidFill>
                <a:latin typeface="Calibri"/>
                <a:cs typeface="Calibri"/>
              </a:rPr>
              <a:t>recognizable</a:t>
            </a:r>
            <a:r>
              <a:rPr lang="en-US" sz="2800" spc="-15" dirty="0">
                <a:solidFill>
                  <a:srgbClr val="FFFFFF"/>
                </a:solidFill>
                <a:latin typeface="Calibri"/>
                <a:cs typeface="Calibri"/>
              </a:rPr>
              <a:t> </a:t>
            </a:r>
            <a:r>
              <a:rPr sz="2800" spc="-10" dirty="0">
                <a:solidFill>
                  <a:srgbClr val="FFFFFF"/>
                </a:solidFill>
                <a:latin typeface="Calibri"/>
                <a:cs typeface="Calibri"/>
              </a:rPr>
              <a:t>objectives</a:t>
            </a:r>
            <a:r>
              <a:rPr sz="2800" spc="80" dirty="0">
                <a:solidFill>
                  <a:srgbClr val="FFFFFF"/>
                </a:solidFill>
                <a:latin typeface="Calibri"/>
                <a:cs typeface="Calibri"/>
              </a:rPr>
              <a:t> </a:t>
            </a:r>
            <a:r>
              <a:rPr sz="2800" spc="-10" dirty="0">
                <a:solidFill>
                  <a:srgbClr val="FFFFFF"/>
                </a:solidFill>
                <a:latin typeface="Calibri"/>
                <a:cs typeface="Calibri"/>
              </a:rPr>
              <a:t>that,</a:t>
            </a:r>
            <a:r>
              <a:rPr sz="2800" spc="85" dirty="0">
                <a:solidFill>
                  <a:srgbClr val="FFFFFF"/>
                </a:solidFill>
                <a:latin typeface="Calibri"/>
                <a:cs typeface="Calibri"/>
              </a:rPr>
              <a:t> </a:t>
            </a:r>
            <a:r>
              <a:rPr sz="2800" dirty="0">
                <a:solidFill>
                  <a:srgbClr val="FFFFFF"/>
                </a:solidFill>
                <a:latin typeface="Calibri"/>
                <a:cs typeface="Calibri"/>
              </a:rPr>
              <a:t>if</a:t>
            </a:r>
            <a:r>
              <a:rPr sz="2800" spc="100" dirty="0">
                <a:solidFill>
                  <a:srgbClr val="FFFFFF"/>
                </a:solidFill>
                <a:latin typeface="Calibri"/>
                <a:cs typeface="Calibri"/>
              </a:rPr>
              <a:t> </a:t>
            </a:r>
            <a:r>
              <a:rPr sz="2800" spc="-15" dirty="0">
                <a:solidFill>
                  <a:srgbClr val="FFFFFF"/>
                </a:solidFill>
                <a:latin typeface="Calibri"/>
                <a:cs typeface="Calibri"/>
              </a:rPr>
              <a:t>attained,</a:t>
            </a:r>
            <a:r>
              <a:rPr sz="2800" spc="60" dirty="0">
                <a:solidFill>
                  <a:srgbClr val="FFFFFF"/>
                </a:solidFill>
                <a:latin typeface="Calibri"/>
                <a:cs typeface="Calibri"/>
              </a:rPr>
              <a:t> </a:t>
            </a:r>
            <a:r>
              <a:rPr sz="2800" dirty="0">
                <a:solidFill>
                  <a:srgbClr val="FFFFFF"/>
                </a:solidFill>
                <a:latin typeface="Calibri"/>
                <a:cs typeface="Calibri"/>
              </a:rPr>
              <a:t>will</a:t>
            </a:r>
            <a:r>
              <a:rPr sz="2800" spc="95" dirty="0">
                <a:solidFill>
                  <a:srgbClr val="FFFFFF"/>
                </a:solidFill>
                <a:latin typeface="Calibri"/>
                <a:cs typeface="Calibri"/>
              </a:rPr>
              <a:t> </a:t>
            </a:r>
            <a:r>
              <a:rPr sz="2800" spc="-10" dirty="0">
                <a:solidFill>
                  <a:srgbClr val="FFFFFF"/>
                </a:solidFill>
                <a:latin typeface="Calibri"/>
                <a:cs typeface="Calibri"/>
              </a:rPr>
              <a:t>benefit</a:t>
            </a:r>
            <a:r>
              <a:rPr sz="2800" spc="100" dirty="0">
                <a:solidFill>
                  <a:srgbClr val="FFFFFF"/>
                </a:solidFill>
                <a:latin typeface="Calibri"/>
                <a:cs typeface="Calibri"/>
              </a:rPr>
              <a:t> </a:t>
            </a:r>
            <a:r>
              <a:rPr sz="2800" dirty="0">
                <a:solidFill>
                  <a:srgbClr val="FFFFFF"/>
                </a:solidFill>
                <a:latin typeface="Calibri"/>
                <a:cs typeface="Calibri"/>
              </a:rPr>
              <a:t>the</a:t>
            </a:r>
            <a:r>
              <a:rPr sz="2800" spc="85" dirty="0">
                <a:solidFill>
                  <a:srgbClr val="FFFFFF"/>
                </a:solidFill>
                <a:latin typeface="Calibri"/>
                <a:cs typeface="Calibri"/>
              </a:rPr>
              <a:t> </a:t>
            </a:r>
            <a:r>
              <a:rPr sz="2800" spc="-10" dirty="0">
                <a:solidFill>
                  <a:srgbClr val="FFFFFF"/>
                </a:solidFill>
                <a:latin typeface="Calibri"/>
                <a:cs typeface="Calibri"/>
              </a:rPr>
              <a:t>subject,</a:t>
            </a:r>
            <a:r>
              <a:rPr sz="2800" spc="90" dirty="0">
                <a:solidFill>
                  <a:srgbClr val="FFFFFF"/>
                </a:solidFill>
                <a:latin typeface="Calibri"/>
                <a:cs typeface="Calibri"/>
              </a:rPr>
              <a:t> </a:t>
            </a:r>
            <a:r>
              <a:rPr sz="2800" spc="-5" dirty="0">
                <a:solidFill>
                  <a:srgbClr val="FFFFFF"/>
                </a:solidFill>
                <a:latin typeface="Calibri"/>
                <a:cs typeface="Calibri"/>
              </a:rPr>
              <a:t>such </a:t>
            </a:r>
            <a:r>
              <a:rPr sz="2800" dirty="0">
                <a:solidFill>
                  <a:srgbClr val="FFFFFF"/>
                </a:solidFill>
                <a:latin typeface="Calibri"/>
                <a:cs typeface="Calibri"/>
              </a:rPr>
              <a:t> as</a:t>
            </a:r>
            <a:r>
              <a:rPr sz="2800" spc="-10" dirty="0">
                <a:solidFill>
                  <a:srgbClr val="FFFFFF"/>
                </a:solidFill>
                <a:latin typeface="Calibri"/>
                <a:cs typeface="Calibri"/>
              </a:rPr>
              <a:t> </a:t>
            </a:r>
            <a:r>
              <a:rPr sz="2800" spc="-5" dirty="0">
                <a:solidFill>
                  <a:srgbClr val="FFFFFF"/>
                </a:solidFill>
                <a:latin typeface="Calibri"/>
                <a:cs typeface="Calibri"/>
              </a:rPr>
              <a:t>the individual</a:t>
            </a:r>
            <a:r>
              <a:rPr sz="2800" spc="55" dirty="0">
                <a:solidFill>
                  <a:srgbClr val="FFFFFF"/>
                </a:solidFill>
                <a:latin typeface="Calibri"/>
                <a:cs typeface="Calibri"/>
              </a:rPr>
              <a:t> </a:t>
            </a:r>
            <a:r>
              <a:rPr sz="2800" dirty="0">
                <a:solidFill>
                  <a:srgbClr val="FFFFFF"/>
                </a:solidFill>
                <a:latin typeface="Calibri"/>
                <a:cs typeface="Calibri"/>
              </a:rPr>
              <a:t>with</a:t>
            </a:r>
            <a:r>
              <a:rPr sz="2800" spc="-5" dirty="0">
                <a:solidFill>
                  <a:srgbClr val="FFFFFF"/>
                </a:solidFill>
                <a:latin typeface="Calibri"/>
                <a:cs typeface="Calibri"/>
              </a:rPr>
              <a:t> </a:t>
            </a:r>
            <a:r>
              <a:rPr sz="2800" dirty="0">
                <a:solidFill>
                  <a:srgbClr val="FFFFFF"/>
                </a:solidFill>
                <a:latin typeface="Calibri"/>
                <a:cs typeface="Calibri"/>
              </a:rPr>
              <a:t>a</a:t>
            </a:r>
            <a:r>
              <a:rPr sz="2800" spc="-5" dirty="0">
                <a:solidFill>
                  <a:srgbClr val="FFFFFF"/>
                </a:solidFill>
                <a:latin typeface="Calibri"/>
                <a:cs typeface="Calibri"/>
              </a:rPr>
              <a:t> </a:t>
            </a:r>
            <a:r>
              <a:rPr sz="2800" dirty="0">
                <a:solidFill>
                  <a:srgbClr val="FFFFFF"/>
                </a:solidFill>
                <a:latin typeface="Calibri"/>
                <a:cs typeface="Calibri"/>
              </a:rPr>
              <a:t>gun</a:t>
            </a:r>
            <a:r>
              <a:rPr sz="2800" spc="5" dirty="0">
                <a:solidFill>
                  <a:srgbClr val="FFFFFF"/>
                </a:solidFill>
                <a:latin typeface="Calibri"/>
                <a:cs typeface="Calibri"/>
              </a:rPr>
              <a:t> </a:t>
            </a:r>
            <a:r>
              <a:rPr sz="2800" spc="-20" dirty="0">
                <a:solidFill>
                  <a:srgbClr val="FFFFFF"/>
                </a:solidFill>
                <a:latin typeface="Calibri"/>
                <a:cs typeface="Calibri"/>
              </a:rPr>
              <a:t>to</a:t>
            </a:r>
            <a:r>
              <a:rPr sz="2800" spc="-5" dirty="0">
                <a:solidFill>
                  <a:srgbClr val="FFFFFF"/>
                </a:solidFill>
                <a:latin typeface="Calibri"/>
                <a:cs typeface="Calibri"/>
              </a:rPr>
              <a:t> </a:t>
            </a:r>
            <a:r>
              <a:rPr sz="2800" dirty="0">
                <a:solidFill>
                  <a:srgbClr val="FFFFFF"/>
                </a:solidFill>
                <a:latin typeface="Calibri"/>
                <a:cs typeface="Calibri"/>
              </a:rPr>
              <a:t>their</a:t>
            </a:r>
            <a:r>
              <a:rPr sz="2800" spc="-5" dirty="0">
                <a:solidFill>
                  <a:srgbClr val="FFFFFF"/>
                </a:solidFill>
                <a:latin typeface="Calibri"/>
                <a:cs typeface="Calibri"/>
              </a:rPr>
              <a:t> own</a:t>
            </a:r>
            <a:r>
              <a:rPr sz="2800" dirty="0">
                <a:solidFill>
                  <a:srgbClr val="FFFFFF"/>
                </a:solidFill>
                <a:latin typeface="Calibri"/>
                <a:cs typeface="Calibri"/>
              </a:rPr>
              <a:t> </a:t>
            </a:r>
            <a:r>
              <a:rPr sz="2800" spc="-5" dirty="0">
                <a:solidFill>
                  <a:srgbClr val="FFFFFF"/>
                </a:solidFill>
                <a:latin typeface="Calibri"/>
                <a:cs typeface="Calibri"/>
              </a:rPr>
              <a:t>head, </a:t>
            </a:r>
            <a:r>
              <a:rPr sz="2800" spc="-15" dirty="0">
                <a:solidFill>
                  <a:srgbClr val="FFFFFF"/>
                </a:solidFill>
                <a:latin typeface="Calibri"/>
                <a:cs typeface="Calibri"/>
              </a:rPr>
              <a:t>that </a:t>
            </a:r>
            <a:r>
              <a:rPr sz="2800" spc="-10" dirty="0">
                <a:solidFill>
                  <a:srgbClr val="FFFFFF"/>
                </a:solidFill>
                <a:latin typeface="Calibri"/>
                <a:cs typeface="Calibri"/>
              </a:rPr>
              <a:t> </a:t>
            </a:r>
            <a:r>
              <a:rPr sz="2800" spc="-15" dirty="0">
                <a:solidFill>
                  <a:srgbClr val="FFFFFF"/>
                </a:solidFill>
                <a:latin typeface="Calibri"/>
                <a:cs typeface="Calibri"/>
              </a:rPr>
              <a:t>propels</a:t>
            </a:r>
            <a:r>
              <a:rPr sz="2800" spc="10" dirty="0">
                <a:solidFill>
                  <a:srgbClr val="FFFFFF"/>
                </a:solidFill>
                <a:latin typeface="Calibri"/>
                <a:cs typeface="Calibri"/>
              </a:rPr>
              <a:t> </a:t>
            </a:r>
            <a:r>
              <a:rPr sz="2800" spc="-20" dirty="0">
                <a:solidFill>
                  <a:srgbClr val="FFFFFF"/>
                </a:solidFill>
                <a:latin typeface="Calibri"/>
                <a:cs typeface="Calibri"/>
              </a:rPr>
              <a:t>you	</a:t>
            </a:r>
            <a:r>
              <a:rPr sz="2800" spc="-5" dirty="0">
                <a:solidFill>
                  <a:srgbClr val="FFFFFF"/>
                </a:solidFill>
                <a:latin typeface="Calibri"/>
                <a:cs typeface="Calibri"/>
              </a:rPr>
              <a:t>or</a:t>
            </a:r>
            <a:r>
              <a:rPr sz="2800" spc="-10" dirty="0">
                <a:solidFill>
                  <a:srgbClr val="FFFFFF"/>
                </a:solidFill>
                <a:latin typeface="Calibri"/>
                <a:cs typeface="Calibri"/>
              </a:rPr>
              <a:t> </a:t>
            </a:r>
            <a:r>
              <a:rPr sz="2800" spc="-20" dirty="0">
                <a:solidFill>
                  <a:srgbClr val="FFFFFF"/>
                </a:solidFill>
                <a:latin typeface="Calibri"/>
                <a:cs typeface="Calibri"/>
              </a:rPr>
              <a:t>anyone</a:t>
            </a:r>
            <a:r>
              <a:rPr sz="2800" spc="-10" dirty="0">
                <a:solidFill>
                  <a:srgbClr val="FFFFFF"/>
                </a:solidFill>
                <a:latin typeface="Calibri"/>
                <a:cs typeface="Calibri"/>
              </a:rPr>
              <a:t> </a:t>
            </a:r>
            <a:r>
              <a:rPr sz="2800" dirty="0">
                <a:solidFill>
                  <a:srgbClr val="FFFFFF"/>
                </a:solidFill>
                <a:latin typeface="Calibri"/>
                <a:cs typeface="Calibri"/>
              </a:rPr>
              <a:t>else</a:t>
            </a:r>
            <a:r>
              <a:rPr sz="2800" spc="-5" dirty="0">
                <a:solidFill>
                  <a:srgbClr val="FFFFFF"/>
                </a:solidFill>
                <a:latin typeface="Calibri"/>
                <a:cs typeface="Calibri"/>
              </a:rPr>
              <a:t> </a:t>
            </a:r>
            <a:r>
              <a:rPr sz="2800" spc="-15" dirty="0">
                <a:solidFill>
                  <a:srgbClr val="FFFFFF"/>
                </a:solidFill>
                <a:latin typeface="Calibri"/>
                <a:cs typeface="Calibri"/>
              </a:rPr>
              <a:t>present</a:t>
            </a:r>
            <a:r>
              <a:rPr sz="2800" spc="-5" dirty="0">
                <a:solidFill>
                  <a:srgbClr val="FFFFFF"/>
                </a:solidFill>
                <a:latin typeface="Calibri"/>
                <a:cs typeface="Calibri"/>
              </a:rPr>
              <a:t> </a:t>
            </a:r>
            <a:r>
              <a:rPr sz="2800" spc="-20" dirty="0">
                <a:solidFill>
                  <a:srgbClr val="FFFFFF"/>
                </a:solidFill>
                <a:latin typeface="Calibri"/>
                <a:cs typeface="Calibri"/>
              </a:rPr>
              <a:t>to</a:t>
            </a:r>
            <a:r>
              <a:rPr sz="2800" spc="-10" dirty="0">
                <a:solidFill>
                  <a:srgbClr val="FFFFFF"/>
                </a:solidFill>
                <a:latin typeface="Calibri"/>
                <a:cs typeface="Calibri"/>
              </a:rPr>
              <a:t> </a:t>
            </a:r>
            <a:r>
              <a:rPr sz="2800" spc="-20" dirty="0">
                <a:solidFill>
                  <a:srgbClr val="FFFFFF"/>
                </a:solidFill>
                <a:latin typeface="Calibri"/>
                <a:cs typeface="Calibri"/>
              </a:rPr>
              <a:t>realize</a:t>
            </a:r>
            <a:r>
              <a:rPr sz="2800" dirty="0">
                <a:solidFill>
                  <a:srgbClr val="FFFFFF"/>
                </a:solidFill>
                <a:latin typeface="Calibri"/>
                <a:cs typeface="Calibri"/>
              </a:rPr>
              <a:t> </a:t>
            </a:r>
            <a:r>
              <a:rPr sz="2800" spc="-10" dirty="0">
                <a:solidFill>
                  <a:srgbClr val="FFFFFF"/>
                </a:solidFill>
                <a:latin typeface="Calibri"/>
                <a:cs typeface="Calibri"/>
              </a:rPr>
              <a:t>that</a:t>
            </a:r>
            <a:r>
              <a:rPr sz="2800" spc="-5" dirty="0">
                <a:solidFill>
                  <a:srgbClr val="FFFFFF"/>
                </a:solidFill>
                <a:latin typeface="Calibri"/>
                <a:cs typeface="Calibri"/>
              </a:rPr>
              <a:t> </a:t>
            </a:r>
            <a:r>
              <a:rPr sz="2800" spc="-20" dirty="0">
                <a:solidFill>
                  <a:srgbClr val="FFFFFF"/>
                </a:solidFill>
                <a:latin typeface="Calibri"/>
                <a:cs typeface="Calibri"/>
              </a:rPr>
              <a:t>you </a:t>
            </a:r>
            <a:r>
              <a:rPr sz="2800" spc="-15" dirty="0">
                <a:solidFill>
                  <a:srgbClr val="FFFFFF"/>
                </a:solidFill>
                <a:latin typeface="Calibri"/>
                <a:cs typeface="Calibri"/>
              </a:rPr>
              <a:t> </a:t>
            </a:r>
            <a:r>
              <a:rPr sz="2800" spc="-5" dirty="0">
                <a:solidFill>
                  <a:srgbClr val="FFFFFF"/>
                </a:solidFill>
                <a:latin typeface="Calibri"/>
                <a:cs typeface="Calibri"/>
              </a:rPr>
              <a:t>need</a:t>
            </a:r>
            <a:r>
              <a:rPr sz="2800" spc="-15" dirty="0">
                <a:solidFill>
                  <a:srgbClr val="FFFFFF"/>
                </a:solidFill>
                <a:latin typeface="Calibri"/>
                <a:cs typeface="Calibri"/>
              </a:rPr>
              <a:t> to</a:t>
            </a:r>
            <a:r>
              <a:rPr sz="2800" spc="-5" dirty="0">
                <a:solidFill>
                  <a:srgbClr val="FFFFFF"/>
                </a:solidFill>
                <a:latin typeface="Calibri"/>
                <a:cs typeface="Calibri"/>
              </a:rPr>
              <a:t> </a:t>
            </a:r>
            <a:r>
              <a:rPr sz="2800" spc="-25" dirty="0">
                <a:solidFill>
                  <a:srgbClr val="FFFFFF"/>
                </a:solidFill>
                <a:latin typeface="Calibri"/>
                <a:cs typeface="Calibri"/>
              </a:rPr>
              <a:t>pay</a:t>
            </a:r>
            <a:r>
              <a:rPr sz="2800" dirty="0">
                <a:solidFill>
                  <a:srgbClr val="FFFFFF"/>
                </a:solidFill>
                <a:latin typeface="Calibri"/>
                <a:cs typeface="Calibri"/>
              </a:rPr>
              <a:t> </a:t>
            </a:r>
            <a:r>
              <a:rPr sz="2800" spc="-20" dirty="0">
                <a:solidFill>
                  <a:srgbClr val="FFFFFF"/>
                </a:solidFill>
                <a:latin typeface="Calibri"/>
                <a:cs typeface="Calibri"/>
              </a:rPr>
              <a:t>attention</a:t>
            </a:r>
            <a:r>
              <a:rPr sz="2800" spc="-15" dirty="0">
                <a:solidFill>
                  <a:srgbClr val="FFFFFF"/>
                </a:solidFill>
                <a:latin typeface="Calibri"/>
                <a:cs typeface="Calibri"/>
              </a:rPr>
              <a:t> to</a:t>
            </a:r>
            <a:r>
              <a:rPr sz="2800" spc="-5" dirty="0">
                <a:solidFill>
                  <a:srgbClr val="FFFFFF"/>
                </a:solidFill>
                <a:latin typeface="Calibri"/>
                <a:cs typeface="Calibri"/>
              </a:rPr>
              <a:t> the</a:t>
            </a:r>
            <a:r>
              <a:rPr sz="2800" dirty="0">
                <a:solidFill>
                  <a:srgbClr val="FFFFFF"/>
                </a:solidFill>
                <a:latin typeface="Calibri"/>
                <a:cs typeface="Calibri"/>
              </a:rPr>
              <a:t> </a:t>
            </a:r>
            <a:r>
              <a:rPr sz="2800" spc="-5" dirty="0">
                <a:solidFill>
                  <a:srgbClr val="FFFFFF"/>
                </a:solidFill>
                <a:latin typeface="Calibri"/>
                <a:cs typeface="Calibri"/>
              </a:rPr>
              <a:t>individual</a:t>
            </a:r>
            <a:r>
              <a:rPr sz="2800" spc="50" dirty="0">
                <a:solidFill>
                  <a:srgbClr val="FFFFFF"/>
                </a:solidFill>
                <a:latin typeface="Calibri"/>
                <a:cs typeface="Calibri"/>
              </a:rPr>
              <a:t> </a:t>
            </a:r>
            <a:r>
              <a:rPr sz="2800" spc="-10" dirty="0">
                <a:solidFill>
                  <a:srgbClr val="FFFFFF"/>
                </a:solidFill>
                <a:latin typeface="Calibri"/>
                <a:cs typeface="Calibri"/>
              </a:rPr>
              <a:t>because</a:t>
            </a:r>
            <a:r>
              <a:rPr sz="2800" spc="5" dirty="0">
                <a:solidFill>
                  <a:srgbClr val="FFFFFF"/>
                </a:solidFill>
                <a:latin typeface="Calibri"/>
                <a:cs typeface="Calibri"/>
              </a:rPr>
              <a:t> </a:t>
            </a:r>
            <a:r>
              <a:rPr sz="2800" spc="-5" dirty="0">
                <a:solidFill>
                  <a:srgbClr val="FFFFFF"/>
                </a:solidFill>
                <a:latin typeface="Calibri"/>
                <a:cs typeface="Calibri"/>
              </a:rPr>
              <a:t>this </a:t>
            </a:r>
            <a:r>
              <a:rPr sz="2800" dirty="0">
                <a:solidFill>
                  <a:srgbClr val="FFFFFF"/>
                </a:solidFill>
                <a:latin typeface="Calibri"/>
                <a:cs typeface="Calibri"/>
              </a:rPr>
              <a:t>is </a:t>
            </a:r>
            <a:r>
              <a:rPr sz="2800" spc="-5" dirty="0">
                <a:solidFill>
                  <a:srgbClr val="FFFFFF"/>
                </a:solidFill>
                <a:latin typeface="Calibri"/>
                <a:cs typeface="Calibri"/>
              </a:rPr>
              <a:t>serious </a:t>
            </a:r>
            <a:r>
              <a:rPr sz="2800" dirty="0">
                <a:solidFill>
                  <a:srgbClr val="FFFFFF"/>
                </a:solidFill>
                <a:latin typeface="Calibri"/>
                <a:cs typeface="Calibri"/>
              </a:rPr>
              <a:t>and</a:t>
            </a:r>
            <a:r>
              <a:rPr sz="2800" spc="5" dirty="0">
                <a:solidFill>
                  <a:srgbClr val="FFFFFF"/>
                </a:solidFill>
                <a:latin typeface="Calibri"/>
                <a:cs typeface="Calibri"/>
              </a:rPr>
              <a:t> </a:t>
            </a:r>
            <a:r>
              <a:rPr sz="2800" spc="-25" dirty="0">
                <a:solidFill>
                  <a:srgbClr val="FFFFFF"/>
                </a:solidFill>
                <a:latin typeface="Calibri"/>
                <a:cs typeface="Calibri"/>
              </a:rPr>
              <a:t>therefore</a:t>
            </a:r>
            <a:r>
              <a:rPr sz="2800" spc="5" dirty="0">
                <a:solidFill>
                  <a:srgbClr val="FFFFFF"/>
                </a:solidFill>
                <a:latin typeface="Calibri"/>
                <a:cs typeface="Calibri"/>
              </a:rPr>
              <a:t> </a:t>
            </a:r>
            <a:r>
              <a:rPr sz="2800" spc="-5" dirty="0">
                <a:solidFill>
                  <a:srgbClr val="FFFFFF"/>
                </a:solidFill>
                <a:latin typeface="Calibri"/>
                <a:cs typeface="Calibri"/>
              </a:rPr>
              <a:t>should</a:t>
            </a:r>
            <a:r>
              <a:rPr sz="2800" spc="5" dirty="0">
                <a:solidFill>
                  <a:srgbClr val="FFFFFF"/>
                </a:solidFill>
                <a:latin typeface="Calibri"/>
                <a:cs typeface="Calibri"/>
              </a:rPr>
              <a:t> </a:t>
            </a:r>
            <a:r>
              <a:rPr sz="2800" dirty="0">
                <a:solidFill>
                  <a:srgbClr val="FFFFFF"/>
                </a:solidFill>
                <a:latin typeface="Calibri"/>
                <a:cs typeface="Calibri"/>
              </a:rPr>
              <a:t>try</a:t>
            </a:r>
            <a:r>
              <a:rPr sz="2800" spc="5" dirty="0">
                <a:solidFill>
                  <a:srgbClr val="FFFFFF"/>
                </a:solidFill>
                <a:latin typeface="Calibri"/>
                <a:cs typeface="Calibri"/>
              </a:rPr>
              <a:t> </a:t>
            </a:r>
            <a:r>
              <a:rPr sz="2800" spc="-25" dirty="0">
                <a:solidFill>
                  <a:srgbClr val="FFFFFF"/>
                </a:solidFill>
                <a:latin typeface="Calibri"/>
                <a:cs typeface="Calibri"/>
              </a:rPr>
              <a:t>to</a:t>
            </a:r>
            <a:r>
              <a:rPr sz="2800" dirty="0">
                <a:solidFill>
                  <a:srgbClr val="FFFFFF"/>
                </a:solidFill>
                <a:latin typeface="Calibri"/>
                <a:cs typeface="Calibri"/>
              </a:rPr>
              <a:t> </a:t>
            </a:r>
            <a:r>
              <a:rPr sz="2800" spc="-15" dirty="0">
                <a:solidFill>
                  <a:srgbClr val="FFFFFF"/>
                </a:solidFill>
                <a:latin typeface="Calibri"/>
                <a:cs typeface="Calibri"/>
              </a:rPr>
              <a:t>give</a:t>
            </a:r>
            <a:r>
              <a:rPr sz="2800" spc="5" dirty="0">
                <a:solidFill>
                  <a:srgbClr val="FFFFFF"/>
                </a:solidFill>
                <a:latin typeface="Calibri"/>
                <a:cs typeface="Calibri"/>
              </a:rPr>
              <a:t> </a:t>
            </a:r>
            <a:r>
              <a:rPr sz="2800" dirty="0">
                <a:solidFill>
                  <a:srgbClr val="FFFFFF"/>
                </a:solidFill>
                <a:latin typeface="Calibri"/>
                <a:cs typeface="Calibri"/>
              </a:rPr>
              <a:t>the</a:t>
            </a:r>
            <a:r>
              <a:rPr sz="2800" spc="5" dirty="0">
                <a:solidFill>
                  <a:srgbClr val="FFFFFF"/>
                </a:solidFill>
                <a:latin typeface="Calibri"/>
                <a:cs typeface="Calibri"/>
              </a:rPr>
              <a:t> </a:t>
            </a:r>
            <a:r>
              <a:rPr sz="2800" spc="-10" dirty="0">
                <a:solidFill>
                  <a:srgbClr val="FFFFFF"/>
                </a:solidFill>
                <a:latin typeface="Calibri"/>
                <a:cs typeface="Calibri"/>
              </a:rPr>
              <a:t>individual</a:t>
            </a:r>
            <a:r>
              <a:rPr lang="en-US" sz="2800" spc="-5" dirty="0">
                <a:solidFill>
                  <a:srgbClr val="FFFFFF"/>
                </a:solidFill>
                <a:latin typeface="Calibri"/>
                <a:cs typeface="Calibri"/>
              </a:rPr>
              <a:t> </a:t>
            </a:r>
            <a:r>
              <a:rPr sz="2800" spc="-10" dirty="0">
                <a:solidFill>
                  <a:srgbClr val="FFFFFF"/>
                </a:solidFill>
                <a:latin typeface="Calibri"/>
                <a:cs typeface="Calibri"/>
              </a:rPr>
              <a:t>what</a:t>
            </a:r>
            <a:r>
              <a:rPr sz="2800" spc="-5" dirty="0">
                <a:solidFill>
                  <a:srgbClr val="FFFFFF"/>
                </a:solidFill>
                <a:latin typeface="Calibri"/>
                <a:cs typeface="Calibri"/>
              </a:rPr>
              <a:t> they</a:t>
            </a:r>
            <a:r>
              <a:rPr sz="2800" dirty="0">
                <a:solidFill>
                  <a:srgbClr val="FFFFFF"/>
                </a:solidFill>
                <a:latin typeface="Calibri"/>
                <a:cs typeface="Calibri"/>
              </a:rPr>
              <a:t> </a:t>
            </a:r>
            <a:r>
              <a:rPr sz="2800" spc="-5" dirty="0">
                <a:solidFill>
                  <a:srgbClr val="FFFFFF"/>
                </a:solidFill>
                <a:latin typeface="Calibri"/>
                <a:cs typeface="Calibri"/>
              </a:rPr>
              <a:t>demand.</a:t>
            </a:r>
            <a:endParaRPr sz="2800" dirty="0">
              <a:latin typeface="Calibri"/>
              <a:cs typeface="Calibri"/>
            </a:endParaRPr>
          </a:p>
        </p:txBody>
      </p:sp>
      <p:pic>
        <p:nvPicPr>
          <p:cNvPr id="17410" name="Picture 2" descr="How to Make Troubled Teens Relax: Change Your Parenting">
            <a:extLst>
              <a:ext uri="{FF2B5EF4-FFF2-40B4-BE49-F238E27FC236}">
                <a16:creationId xmlns:a16="http://schemas.microsoft.com/office/drawing/2014/main" id="{D36C4BEF-66D1-4F3A-859D-9986E0F66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586821"/>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p:nvPr/>
        </p:nvSpPr>
        <p:spPr>
          <a:xfrm>
            <a:off x="764541" y="1022096"/>
            <a:ext cx="5331460" cy="5153206"/>
          </a:xfrm>
          <a:prstGeom prst="rect">
            <a:avLst/>
          </a:prstGeom>
        </p:spPr>
        <p:txBody>
          <a:bodyPr vert="horz" wrap="square" lIns="0" tIns="12700" rIns="0" bIns="0" rtlCol="0">
            <a:spAutoFit/>
          </a:bodyPr>
          <a:lstStyle/>
          <a:p>
            <a:pPr marL="12700">
              <a:lnSpc>
                <a:spcPct val="100000"/>
              </a:lnSpc>
              <a:spcBef>
                <a:spcPts val="100"/>
              </a:spcBef>
            </a:pPr>
            <a:r>
              <a:rPr sz="2800" b="0" spc="-5" dirty="0">
                <a:solidFill>
                  <a:srgbClr val="FFFFFF"/>
                </a:solidFill>
                <a:cs typeface="Calibri Light"/>
              </a:rPr>
              <a:t>EXPRESSIVE</a:t>
            </a:r>
            <a:r>
              <a:rPr sz="2800" b="0" spc="-45" dirty="0">
                <a:solidFill>
                  <a:srgbClr val="FFFFFF"/>
                </a:solidFill>
                <a:cs typeface="Calibri Light"/>
              </a:rPr>
              <a:t> </a:t>
            </a:r>
            <a:r>
              <a:rPr sz="2800" b="0" spc="-25" dirty="0">
                <a:solidFill>
                  <a:srgbClr val="FFFFFF"/>
                </a:solidFill>
                <a:cs typeface="Calibri Light"/>
              </a:rPr>
              <a:t>BEHAVIOR</a:t>
            </a:r>
            <a:endParaRPr sz="2800" dirty="0">
              <a:cs typeface="Calibri Light"/>
            </a:endParaRPr>
          </a:p>
          <a:p>
            <a:pPr>
              <a:lnSpc>
                <a:spcPct val="100000"/>
              </a:lnSpc>
              <a:spcBef>
                <a:spcPts val="50"/>
              </a:spcBef>
            </a:pPr>
            <a:endParaRPr sz="2800" dirty="0">
              <a:cs typeface="Calibri Light"/>
            </a:endParaRPr>
          </a:p>
          <a:p>
            <a:pPr marL="12700" marR="5080">
              <a:lnSpc>
                <a:spcPct val="90000"/>
              </a:lnSpc>
              <a:tabLst>
                <a:tab pos="3902075" algn="l"/>
                <a:tab pos="5685790" algn="l"/>
              </a:tabLst>
            </a:pPr>
            <a:r>
              <a:rPr sz="2800" spc="-10" dirty="0">
                <a:solidFill>
                  <a:srgbClr val="FFFFFF"/>
                </a:solidFill>
                <a:cs typeface="Calibri"/>
              </a:rPr>
              <a:t>Expressive,</a:t>
            </a:r>
            <a:r>
              <a:rPr sz="2800" spc="-5" dirty="0">
                <a:solidFill>
                  <a:srgbClr val="FFFFFF"/>
                </a:solidFill>
                <a:cs typeface="Calibri"/>
              </a:rPr>
              <a:t> or</a:t>
            </a:r>
            <a:r>
              <a:rPr sz="2800" spc="-10" dirty="0">
                <a:solidFill>
                  <a:srgbClr val="FFFFFF"/>
                </a:solidFill>
                <a:cs typeface="Calibri"/>
              </a:rPr>
              <a:t> </a:t>
            </a:r>
            <a:r>
              <a:rPr sz="2800" spc="-5" dirty="0">
                <a:solidFill>
                  <a:srgbClr val="FFFFFF"/>
                </a:solidFill>
                <a:cs typeface="Calibri"/>
              </a:rPr>
              <a:t>Emotional Need</a:t>
            </a:r>
            <a:r>
              <a:rPr sz="2800" spc="-10" dirty="0">
                <a:solidFill>
                  <a:srgbClr val="FFFFFF"/>
                </a:solidFill>
                <a:cs typeface="Calibri"/>
              </a:rPr>
              <a:t> </a:t>
            </a:r>
            <a:r>
              <a:rPr sz="2800" spc="-45" dirty="0">
                <a:solidFill>
                  <a:srgbClr val="FFFFFF"/>
                </a:solidFill>
                <a:cs typeface="Calibri"/>
              </a:rPr>
              <a:t>Behavior,</a:t>
            </a:r>
            <a:r>
              <a:rPr sz="2800" spc="-25" dirty="0">
                <a:solidFill>
                  <a:srgbClr val="FFFFFF"/>
                </a:solidFill>
                <a:cs typeface="Calibri"/>
              </a:rPr>
              <a:t> </a:t>
            </a:r>
            <a:r>
              <a:rPr sz="2800" dirty="0">
                <a:solidFill>
                  <a:srgbClr val="FFFFFF"/>
                </a:solidFill>
                <a:cs typeface="Calibri"/>
              </a:rPr>
              <a:t>is </a:t>
            </a:r>
            <a:r>
              <a:rPr sz="2800" spc="-5" dirty="0">
                <a:solidFill>
                  <a:srgbClr val="FFFFFF"/>
                </a:solidFill>
                <a:cs typeface="Calibri"/>
              </a:rPr>
              <a:t>designed </a:t>
            </a:r>
            <a:r>
              <a:rPr sz="2800" dirty="0">
                <a:solidFill>
                  <a:srgbClr val="FFFFFF"/>
                </a:solidFill>
                <a:cs typeface="Calibri"/>
              </a:rPr>
              <a:t> </a:t>
            </a:r>
            <a:r>
              <a:rPr sz="2800" spc="-25" dirty="0">
                <a:solidFill>
                  <a:srgbClr val="FFFFFF"/>
                </a:solidFill>
                <a:cs typeface="Calibri"/>
              </a:rPr>
              <a:t>to</a:t>
            </a:r>
            <a:r>
              <a:rPr sz="2800" dirty="0">
                <a:solidFill>
                  <a:srgbClr val="FFFFFF"/>
                </a:solidFill>
                <a:cs typeface="Calibri"/>
              </a:rPr>
              <a:t> </a:t>
            </a:r>
            <a:r>
              <a:rPr sz="2800" spc="-15" dirty="0">
                <a:solidFill>
                  <a:srgbClr val="FFFFFF"/>
                </a:solidFill>
                <a:cs typeface="Calibri"/>
              </a:rPr>
              <a:t>communicate</a:t>
            </a:r>
            <a:r>
              <a:rPr sz="2800" spc="-30" dirty="0">
                <a:solidFill>
                  <a:srgbClr val="FFFFFF"/>
                </a:solidFill>
                <a:cs typeface="Calibri"/>
              </a:rPr>
              <a:t> </a:t>
            </a:r>
            <a:r>
              <a:rPr sz="2800" dirty="0">
                <a:solidFill>
                  <a:srgbClr val="FFFFFF"/>
                </a:solidFill>
                <a:cs typeface="Calibri"/>
              </a:rPr>
              <a:t>the</a:t>
            </a:r>
            <a:r>
              <a:rPr sz="2800" spc="-5" dirty="0">
                <a:solidFill>
                  <a:srgbClr val="FFFFFF"/>
                </a:solidFill>
                <a:cs typeface="Calibri"/>
              </a:rPr>
              <a:t> subject's</a:t>
            </a:r>
            <a:r>
              <a:rPr lang="en-US" sz="2800" spc="-5" dirty="0">
                <a:solidFill>
                  <a:srgbClr val="FFFFFF"/>
                </a:solidFill>
                <a:cs typeface="Calibri"/>
              </a:rPr>
              <a:t> </a:t>
            </a:r>
            <a:r>
              <a:rPr sz="2800" spc="-15" dirty="0">
                <a:solidFill>
                  <a:srgbClr val="FFFFFF"/>
                </a:solidFill>
                <a:cs typeface="Calibri"/>
              </a:rPr>
              <a:t>frustration, outrage, </a:t>
            </a:r>
            <a:r>
              <a:rPr sz="2800" spc="-10" dirty="0">
                <a:solidFill>
                  <a:srgbClr val="FFFFFF"/>
                </a:solidFill>
                <a:cs typeface="Calibri"/>
              </a:rPr>
              <a:t> </a:t>
            </a:r>
            <a:r>
              <a:rPr sz="2800" spc="-5" dirty="0">
                <a:solidFill>
                  <a:srgbClr val="FFFFFF"/>
                </a:solidFill>
                <a:cs typeface="Calibri"/>
              </a:rPr>
              <a:t>passion, </a:t>
            </a:r>
            <a:r>
              <a:rPr sz="2800" spc="-45" dirty="0">
                <a:solidFill>
                  <a:srgbClr val="FFFFFF"/>
                </a:solidFill>
                <a:cs typeface="Calibri"/>
              </a:rPr>
              <a:t>despair,</a:t>
            </a:r>
            <a:r>
              <a:rPr sz="2800" spc="-35" dirty="0">
                <a:solidFill>
                  <a:srgbClr val="FFFFFF"/>
                </a:solidFill>
                <a:cs typeface="Calibri"/>
              </a:rPr>
              <a:t> </a:t>
            </a:r>
            <a:r>
              <a:rPr sz="2800" spc="-60" dirty="0">
                <a:solidFill>
                  <a:srgbClr val="FFFFFF"/>
                </a:solidFill>
                <a:cs typeface="Calibri"/>
              </a:rPr>
              <a:t>anger,</a:t>
            </a:r>
            <a:r>
              <a:rPr sz="2800" spc="5" dirty="0">
                <a:solidFill>
                  <a:srgbClr val="FFFFFF"/>
                </a:solidFill>
                <a:cs typeface="Calibri"/>
              </a:rPr>
              <a:t> </a:t>
            </a:r>
            <a:r>
              <a:rPr sz="2800" spc="-10" dirty="0">
                <a:solidFill>
                  <a:srgbClr val="FFFFFF"/>
                </a:solidFill>
                <a:cs typeface="Calibri"/>
              </a:rPr>
              <a:t>or</a:t>
            </a:r>
            <a:r>
              <a:rPr sz="2800" dirty="0">
                <a:solidFill>
                  <a:srgbClr val="FFFFFF"/>
                </a:solidFill>
                <a:cs typeface="Calibri"/>
              </a:rPr>
              <a:t> </a:t>
            </a:r>
            <a:r>
              <a:rPr sz="2800" spc="-10" dirty="0">
                <a:solidFill>
                  <a:srgbClr val="FFFFFF"/>
                </a:solidFill>
                <a:cs typeface="Calibri"/>
              </a:rPr>
              <a:t>other</a:t>
            </a:r>
            <a:r>
              <a:rPr sz="2800" spc="-20" dirty="0">
                <a:solidFill>
                  <a:srgbClr val="FFFFFF"/>
                </a:solidFill>
                <a:cs typeface="Calibri"/>
              </a:rPr>
              <a:t> </a:t>
            </a:r>
            <a:r>
              <a:rPr sz="2800" spc="-15" dirty="0">
                <a:solidFill>
                  <a:srgbClr val="FFFFFF"/>
                </a:solidFill>
                <a:cs typeface="Calibri"/>
              </a:rPr>
              <a:t>feelings </a:t>
            </a:r>
            <a:r>
              <a:rPr sz="2800" spc="-10" dirty="0">
                <a:solidFill>
                  <a:srgbClr val="FFFFFF"/>
                </a:solidFill>
                <a:cs typeface="Calibri"/>
              </a:rPr>
              <a:t>that</a:t>
            </a:r>
            <a:r>
              <a:rPr sz="2800" spc="-20" dirty="0">
                <a:solidFill>
                  <a:srgbClr val="FFFFFF"/>
                </a:solidFill>
                <a:cs typeface="Calibri"/>
              </a:rPr>
              <a:t> </a:t>
            </a:r>
            <a:r>
              <a:rPr sz="2800" spc="-15" dirty="0">
                <a:solidFill>
                  <a:srgbClr val="FFFFFF"/>
                </a:solidFill>
                <a:cs typeface="Calibri"/>
              </a:rPr>
              <a:t>are </a:t>
            </a:r>
            <a:r>
              <a:rPr sz="2800" spc="-10" dirty="0">
                <a:solidFill>
                  <a:srgbClr val="FFFFFF"/>
                </a:solidFill>
                <a:cs typeface="Calibri"/>
              </a:rPr>
              <a:t> </a:t>
            </a:r>
            <a:r>
              <a:rPr sz="2800" spc="-5" dirty="0">
                <a:solidFill>
                  <a:srgbClr val="FFFFFF"/>
                </a:solidFill>
                <a:cs typeface="Calibri"/>
              </a:rPr>
              <a:t>sometimes </a:t>
            </a:r>
            <a:r>
              <a:rPr sz="2800" spc="-15" dirty="0">
                <a:solidFill>
                  <a:srgbClr val="FFFFFF"/>
                </a:solidFill>
                <a:cs typeface="Calibri"/>
              </a:rPr>
              <a:t>stemming </a:t>
            </a:r>
            <a:r>
              <a:rPr sz="2800" spc="-20" dirty="0">
                <a:solidFill>
                  <a:srgbClr val="FFFFFF"/>
                </a:solidFill>
                <a:cs typeface="Calibri"/>
              </a:rPr>
              <a:t>from </a:t>
            </a:r>
            <a:r>
              <a:rPr sz="2800" dirty="0">
                <a:solidFill>
                  <a:srgbClr val="FFFFFF"/>
                </a:solidFill>
                <a:cs typeface="Calibri"/>
              </a:rPr>
              <a:t>a </a:t>
            </a:r>
            <a:r>
              <a:rPr sz="2800" spc="-5" dirty="0">
                <a:solidFill>
                  <a:srgbClr val="FFFFFF"/>
                </a:solidFill>
                <a:cs typeface="Calibri"/>
              </a:rPr>
              <a:t>long-term histrionic </a:t>
            </a:r>
            <a:r>
              <a:rPr sz="2800" dirty="0">
                <a:solidFill>
                  <a:srgbClr val="FFFFFF"/>
                </a:solidFill>
                <a:cs typeface="Calibri"/>
              </a:rPr>
              <a:t> </a:t>
            </a:r>
            <a:r>
              <a:rPr sz="2800" spc="-5" dirty="0">
                <a:solidFill>
                  <a:srgbClr val="FFFFFF"/>
                </a:solidFill>
                <a:cs typeface="Calibri"/>
              </a:rPr>
              <a:t>dynamic,</a:t>
            </a:r>
            <a:r>
              <a:rPr sz="2800" spc="-25" dirty="0">
                <a:solidFill>
                  <a:srgbClr val="FFFFFF"/>
                </a:solidFill>
                <a:cs typeface="Calibri"/>
              </a:rPr>
              <a:t> </a:t>
            </a:r>
            <a:r>
              <a:rPr sz="2800" spc="-10" dirty="0">
                <a:solidFill>
                  <a:srgbClr val="FFFFFF"/>
                </a:solidFill>
                <a:cs typeface="Calibri"/>
              </a:rPr>
              <a:t>where</a:t>
            </a:r>
            <a:r>
              <a:rPr sz="2800" spc="-5" dirty="0">
                <a:solidFill>
                  <a:srgbClr val="FFFFFF"/>
                </a:solidFill>
                <a:cs typeface="Calibri"/>
              </a:rPr>
              <a:t> </a:t>
            </a:r>
            <a:r>
              <a:rPr sz="2800" dirty="0">
                <a:solidFill>
                  <a:srgbClr val="FFFFFF"/>
                </a:solidFill>
                <a:cs typeface="Calibri"/>
              </a:rPr>
              <a:t>the</a:t>
            </a:r>
            <a:r>
              <a:rPr lang="en-US" sz="2800" dirty="0">
                <a:solidFill>
                  <a:srgbClr val="FFFFFF"/>
                </a:solidFill>
                <a:cs typeface="Calibri"/>
              </a:rPr>
              <a:t> </a:t>
            </a:r>
            <a:r>
              <a:rPr sz="2800" dirty="0">
                <a:solidFill>
                  <a:srgbClr val="FFFFFF"/>
                </a:solidFill>
                <a:cs typeface="Calibri"/>
              </a:rPr>
              <a:t>individual </a:t>
            </a:r>
            <a:r>
              <a:rPr sz="2800" spc="-20" dirty="0">
                <a:solidFill>
                  <a:srgbClr val="FFFFFF"/>
                </a:solidFill>
                <a:cs typeface="Calibri"/>
              </a:rPr>
              <a:t>feels </a:t>
            </a:r>
            <a:r>
              <a:rPr sz="2800" dirty="0">
                <a:solidFill>
                  <a:srgbClr val="FFFFFF"/>
                </a:solidFill>
                <a:cs typeface="Calibri"/>
              </a:rPr>
              <a:t>as though </a:t>
            </a:r>
            <a:r>
              <a:rPr sz="2800" spc="-10" dirty="0">
                <a:solidFill>
                  <a:srgbClr val="FFFFFF"/>
                </a:solidFill>
                <a:cs typeface="Calibri"/>
              </a:rPr>
              <a:t>they </a:t>
            </a:r>
            <a:r>
              <a:rPr sz="2800" spc="-5" dirty="0">
                <a:solidFill>
                  <a:srgbClr val="FFFFFF"/>
                </a:solidFill>
                <a:cs typeface="Calibri"/>
              </a:rPr>
              <a:t> </a:t>
            </a:r>
            <a:r>
              <a:rPr sz="2800" spc="-25" dirty="0">
                <a:solidFill>
                  <a:srgbClr val="FFFFFF"/>
                </a:solidFill>
                <a:cs typeface="Calibri"/>
              </a:rPr>
              <a:t>have </a:t>
            </a:r>
            <a:r>
              <a:rPr sz="2800" spc="-5" dirty="0">
                <a:solidFill>
                  <a:srgbClr val="FFFFFF"/>
                </a:solidFill>
                <a:cs typeface="Calibri"/>
              </a:rPr>
              <a:t>not been </a:t>
            </a:r>
            <a:r>
              <a:rPr sz="2800" spc="-15" dirty="0">
                <a:solidFill>
                  <a:srgbClr val="FFFFFF"/>
                </a:solidFill>
                <a:cs typeface="Calibri"/>
              </a:rPr>
              <a:t>listened </a:t>
            </a:r>
            <a:r>
              <a:rPr sz="2800" spc="-25" dirty="0">
                <a:solidFill>
                  <a:srgbClr val="FFFFFF"/>
                </a:solidFill>
                <a:cs typeface="Calibri"/>
              </a:rPr>
              <a:t>to </a:t>
            </a:r>
            <a:r>
              <a:rPr sz="2800" spc="-5" dirty="0">
                <a:solidFill>
                  <a:srgbClr val="FFFFFF"/>
                </a:solidFill>
                <a:cs typeface="Calibri"/>
              </a:rPr>
              <a:t>or</a:t>
            </a:r>
            <a:r>
              <a:rPr lang="en-US" sz="2800" spc="-5" dirty="0">
                <a:solidFill>
                  <a:srgbClr val="FFFFFF"/>
                </a:solidFill>
                <a:cs typeface="Calibri"/>
              </a:rPr>
              <a:t> </a:t>
            </a:r>
            <a:r>
              <a:rPr sz="2800" spc="-20" dirty="0">
                <a:solidFill>
                  <a:srgbClr val="FFFFFF"/>
                </a:solidFill>
                <a:cs typeface="Calibri"/>
              </a:rPr>
              <a:t>understood </a:t>
            </a:r>
            <a:r>
              <a:rPr sz="2800" spc="-25" dirty="0">
                <a:solidFill>
                  <a:srgbClr val="FFFFFF"/>
                </a:solidFill>
                <a:cs typeface="Calibri"/>
              </a:rPr>
              <a:t>to </a:t>
            </a:r>
            <a:r>
              <a:rPr sz="2800" dirty="0">
                <a:solidFill>
                  <a:srgbClr val="FFFFFF"/>
                </a:solidFill>
                <a:cs typeface="Calibri"/>
              </a:rPr>
              <a:t>the </a:t>
            </a:r>
            <a:r>
              <a:rPr sz="2800" spc="-10" dirty="0">
                <a:solidFill>
                  <a:srgbClr val="FFFFFF"/>
                </a:solidFill>
                <a:cs typeface="Calibri"/>
              </a:rPr>
              <a:t>point </a:t>
            </a:r>
            <a:r>
              <a:rPr sz="2800" spc="-800" dirty="0">
                <a:solidFill>
                  <a:srgbClr val="FFFFFF"/>
                </a:solidFill>
                <a:cs typeface="Calibri"/>
              </a:rPr>
              <a:t> </a:t>
            </a:r>
            <a:r>
              <a:rPr sz="2800" spc="-10" dirty="0">
                <a:solidFill>
                  <a:srgbClr val="FFFFFF"/>
                </a:solidFill>
                <a:cs typeface="Calibri"/>
              </a:rPr>
              <a:t>where</a:t>
            </a:r>
            <a:r>
              <a:rPr sz="2800" spc="-20" dirty="0">
                <a:solidFill>
                  <a:srgbClr val="FFFFFF"/>
                </a:solidFill>
                <a:cs typeface="Calibri"/>
              </a:rPr>
              <a:t> </a:t>
            </a:r>
            <a:r>
              <a:rPr sz="2800" spc="-10" dirty="0">
                <a:solidFill>
                  <a:srgbClr val="FFFFFF"/>
                </a:solidFill>
                <a:cs typeface="Calibri"/>
              </a:rPr>
              <a:t>they</a:t>
            </a:r>
            <a:r>
              <a:rPr sz="2800" spc="-25" dirty="0">
                <a:solidFill>
                  <a:srgbClr val="FFFFFF"/>
                </a:solidFill>
                <a:cs typeface="Calibri"/>
              </a:rPr>
              <a:t> exceed</a:t>
            </a:r>
            <a:r>
              <a:rPr sz="2800" spc="-5" dirty="0">
                <a:solidFill>
                  <a:srgbClr val="FFFFFF"/>
                </a:solidFill>
                <a:cs typeface="Calibri"/>
              </a:rPr>
              <a:t> </a:t>
            </a:r>
            <a:r>
              <a:rPr sz="2800" dirty="0">
                <a:solidFill>
                  <a:srgbClr val="FFFFFF"/>
                </a:solidFill>
                <a:cs typeface="Calibri"/>
              </a:rPr>
              <a:t>their</a:t>
            </a:r>
            <a:r>
              <a:rPr sz="2800" spc="-30" dirty="0">
                <a:solidFill>
                  <a:srgbClr val="FFFFFF"/>
                </a:solidFill>
                <a:cs typeface="Calibri"/>
              </a:rPr>
              <a:t> </a:t>
            </a:r>
            <a:r>
              <a:rPr sz="2800" spc="-5" dirty="0">
                <a:solidFill>
                  <a:srgbClr val="FFFFFF"/>
                </a:solidFill>
                <a:cs typeface="Calibri"/>
              </a:rPr>
              <a:t>normal</a:t>
            </a:r>
            <a:r>
              <a:rPr sz="2800" spc="-20" dirty="0">
                <a:solidFill>
                  <a:srgbClr val="FFFFFF"/>
                </a:solidFill>
                <a:cs typeface="Calibri"/>
              </a:rPr>
              <a:t> </a:t>
            </a:r>
            <a:r>
              <a:rPr sz="2800" spc="-10" dirty="0">
                <a:solidFill>
                  <a:srgbClr val="FFFFFF"/>
                </a:solidFill>
                <a:cs typeface="Calibri"/>
              </a:rPr>
              <a:t>coping</a:t>
            </a:r>
            <a:r>
              <a:rPr sz="2800" spc="-25" dirty="0">
                <a:solidFill>
                  <a:srgbClr val="FFFFFF"/>
                </a:solidFill>
                <a:cs typeface="Calibri"/>
              </a:rPr>
              <a:t> </a:t>
            </a:r>
            <a:r>
              <a:rPr sz="2800" dirty="0">
                <a:solidFill>
                  <a:srgbClr val="FFFFFF"/>
                </a:solidFill>
                <a:cs typeface="Calibri"/>
              </a:rPr>
              <a:t>abilities.</a:t>
            </a:r>
            <a:endParaRPr sz="2800" dirty="0">
              <a:cs typeface="Calibri"/>
            </a:endParaRPr>
          </a:p>
        </p:txBody>
      </p:sp>
      <p:pic>
        <p:nvPicPr>
          <p:cNvPr id="18434" name="Picture 2" descr="Parenting Troubled Teen Boys | Sundance Canyon Academy">
            <a:extLst>
              <a:ext uri="{FF2B5EF4-FFF2-40B4-BE49-F238E27FC236}">
                <a16:creationId xmlns:a16="http://schemas.microsoft.com/office/drawing/2014/main" id="{DE19568F-78A6-4B02-98BA-F8058D709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45"/>
          <a:stretch/>
        </p:blipFill>
        <p:spPr bwMode="auto">
          <a:xfrm>
            <a:off x="6248400" y="2133600"/>
            <a:ext cx="5335355" cy="3230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28752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BEHIND</a:t>
            </a:r>
            <a:r>
              <a:rPr sz="3600" b="0" spc="-45" dirty="0">
                <a:latin typeface="Calibri Light"/>
                <a:cs typeface="Calibri Light"/>
              </a:rPr>
              <a:t> </a:t>
            </a:r>
            <a:r>
              <a:rPr sz="3600" b="0" spc="-5" dirty="0">
                <a:latin typeface="Calibri Light"/>
                <a:cs typeface="Calibri Light"/>
              </a:rPr>
              <a:t>THE</a:t>
            </a:r>
            <a:r>
              <a:rPr sz="3600" b="0" spc="-30" dirty="0">
                <a:latin typeface="Calibri Light"/>
                <a:cs typeface="Calibri Light"/>
              </a:rPr>
              <a:t> </a:t>
            </a:r>
            <a:r>
              <a:rPr sz="3600" b="0" spc="-25" dirty="0">
                <a:latin typeface="Calibri Light"/>
                <a:cs typeface="Calibri Light"/>
              </a:rPr>
              <a:t>BEHAVIOR</a:t>
            </a:r>
            <a:endParaRPr sz="3600">
              <a:latin typeface="Calibri Light"/>
              <a:cs typeface="Calibri Light"/>
            </a:endParaRPr>
          </a:p>
        </p:txBody>
      </p:sp>
      <p:sp>
        <p:nvSpPr>
          <p:cNvPr id="3" name="object 3"/>
          <p:cNvSpPr txBox="1"/>
          <p:nvPr/>
        </p:nvSpPr>
        <p:spPr>
          <a:xfrm>
            <a:off x="764540" y="1797507"/>
            <a:ext cx="9884410" cy="4293235"/>
          </a:xfrm>
          <a:prstGeom prst="rect">
            <a:avLst/>
          </a:prstGeom>
        </p:spPr>
        <p:txBody>
          <a:bodyPr vert="horz" wrap="square" lIns="0" tIns="12065" rIns="0" bIns="0" rtlCol="0">
            <a:spAutoFit/>
          </a:bodyPr>
          <a:lstStyle/>
          <a:p>
            <a:pPr marL="12700">
              <a:lnSpc>
                <a:spcPct val="100000"/>
              </a:lnSpc>
              <a:spcBef>
                <a:spcPts val="95"/>
              </a:spcBef>
              <a:tabLst>
                <a:tab pos="6958330" algn="l"/>
              </a:tabLst>
            </a:pPr>
            <a:r>
              <a:rPr sz="2800" spc="-15" dirty="0">
                <a:solidFill>
                  <a:srgbClr val="FFFFFF"/>
                </a:solidFill>
                <a:latin typeface="Calibri"/>
                <a:cs typeface="Calibri"/>
              </a:rPr>
              <a:t>There</a:t>
            </a:r>
            <a:r>
              <a:rPr sz="2800" spc="10" dirty="0">
                <a:solidFill>
                  <a:srgbClr val="FFFFFF"/>
                </a:solidFill>
                <a:latin typeface="Calibri"/>
                <a:cs typeface="Calibri"/>
              </a:rPr>
              <a:t> </a:t>
            </a:r>
            <a:r>
              <a:rPr sz="2800" spc="-5" dirty="0">
                <a:solidFill>
                  <a:srgbClr val="FFFFFF"/>
                </a:solidFill>
                <a:latin typeface="Calibri"/>
                <a:cs typeface="Calibri"/>
              </a:rPr>
              <a:t>is</a:t>
            </a:r>
            <a:r>
              <a:rPr sz="2800" spc="15" dirty="0">
                <a:solidFill>
                  <a:srgbClr val="FFFFFF"/>
                </a:solidFill>
                <a:latin typeface="Calibri"/>
                <a:cs typeface="Calibri"/>
              </a:rPr>
              <a:t> </a:t>
            </a:r>
            <a:r>
              <a:rPr sz="2800" spc="-20" dirty="0">
                <a:solidFill>
                  <a:srgbClr val="FFFFFF"/>
                </a:solidFill>
                <a:latin typeface="Calibri"/>
                <a:cs typeface="Calibri"/>
              </a:rPr>
              <a:t>always</a:t>
            </a:r>
            <a:r>
              <a:rPr sz="2800" spc="5" dirty="0">
                <a:solidFill>
                  <a:srgbClr val="FFFFFF"/>
                </a:solidFill>
                <a:latin typeface="Calibri"/>
                <a:cs typeface="Calibri"/>
              </a:rPr>
              <a:t> </a:t>
            </a:r>
            <a:r>
              <a:rPr sz="2800" spc="-10" dirty="0">
                <a:solidFill>
                  <a:srgbClr val="FFFFFF"/>
                </a:solidFill>
                <a:latin typeface="Calibri"/>
                <a:cs typeface="Calibri"/>
              </a:rPr>
              <a:t>something</a:t>
            </a:r>
            <a:r>
              <a:rPr sz="2800" spc="30" dirty="0">
                <a:solidFill>
                  <a:srgbClr val="FFFFFF"/>
                </a:solidFill>
                <a:latin typeface="Calibri"/>
                <a:cs typeface="Calibri"/>
              </a:rPr>
              <a:t> </a:t>
            </a:r>
            <a:r>
              <a:rPr sz="2800" spc="-10" dirty="0">
                <a:solidFill>
                  <a:srgbClr val="FFFFFF"/>
                </a:solidFill>
                <a:latin typeface="Calibri"/>
                <a:cs typeface="Calibri"/>
              </a:rPr>
              <a:t>behind</a:t>
            </a:r>
            <a:r>
              <a:rPr sz="2800" spc="40" dirty="0">
                <a:solidFill>
                  <a:srgbClr val="FFFFFF"/>
                </a:solidFill>
                <a:latin typeface="Calibri"/>
                <a:cs typeface="Calibri"/>
              </a:rPr>
              <a:t> </a:t>
            </a:r>
            <a:r>
              <a:rPr sz="2800" spc="-5" dirty="0">
                <a:solidFill>
                  <a:srgbClr val="FFFFFF"/>
                </a:solidFill>
                <a:latin typeface="Calibri"/>
                <a:cs typeface="Calibri"/>
              </a:rPr>
              <a:t>the</a:t>
            </a:r>
            <a:r>
              <a:rPr sz="2800" spc="5" dirty="0">
                <a:solidFill>
                  <a:srgbClr val="FFFFFF"/>
                </a:solidFill>
                <a:latin typeface="Calibri"/>
                <a:cs typeface="Calibri"/>
              </a:rPr>
              <a:t> </a:t>
            </a:r>
            <a:r>
              <a:rPr sz="2800" spc="-15" dirty="0">
                <a:solidFill>
                  <a:srgbClr val="FFFFFF"/>
                </a:solidFill>
                <a:latin typeface="Calibri"/>
                <a:cs typeface="Calibri"/>
              </a:rPr>
              <a:t>behavior	</a:t>
            </a:r>
            <a:r>
              <a:rPr sz="2800" spc="-10" dirty="0">
                <a:solidFill>
                  <a:srgbClr val="FFFFFF"/>
                </a:solidFill>
                <a:latin typeface="Calibri"/>
                <a:cs typeface="Calibri"/>
              </a:rPr>
              <a:t>that</a:t>
            </a:r>
            <a:r>
              <a:rPr sz="2800" spc="-15" dirty="0">
                <a:solidFill>
                  <a:srgbClr val="FFFFFF"/>
                </a:solidFill>
                <a:latin typeface="Calibri"/>
                <a:cs typeface="Calibri"/>
              </a:rPr>
              <a:t> </a:t>
            </a:r>
            <a:r>
              <a:rPr sz="2800" spc="-5" dirty="0">
                <a:solidFill>
                  <a:srgbClr val="FFFFFF"/>
                </a:solidFill>
                <a:latin typeface="Calibri"/>
                <a:cs typeface="Calibri"/>
              </a:rPr>
              <a:t>is</a:t>
            </a:r>
            <a:r>
              <a:rPr sz="2800" spc="-10" dirty="0">
                <a:solidFill>
                  <a:srgbClr val="FFFFFF"/>
                </a:solidFill>
                <a:latin typeface="Calibri"/>
                <a:cs typeface="Calibri"/>
              </a:rPr>
              <a:t> pushing</a:t>
            </a:r>
            <a:r>
              <a:rPr sz="2800" spc="35" dirty="0">
                <a:solidFill>
                  <a:srgbClr val="FFFFFF"/>
                </a:solidFill>
                <a:latin typeface="Calibri"/>
                <a:cs typeface="Calibri"/>
              </a:rPr>
              <a:t> </a:t>
            </a:r>
            <a:r>
              <a:rPr sz="2800" spc="-5" dirty="0">
                <a:solidFill>
                  <a:srgbClr val="FFFFFF"/>
                </a:solidFill>
                <a:latin typeface="Calibri"/>
                <a:cs typeface="Calibri"/>
              </a:rPr>
              <a:t>the</a:t>
            </a:r>
            <a:endParaRPr sz="2800">
              <a:latin typeface="Calibri"/>
              <a:cs typeface="Calibri"/>
            </a:endParaRPr>
          </a:p>
          <a:p>
            <a:pPr marL="12700">
              <a:lnSpc>
                <a:spcPct val="100000"/>
              </a:lnSpc>
              <a:spcBef>
                <a:spcPts val="5"/>
              </a:spcBef>
            </a:pPr>
            <a:r>
              <a:rPr sz="2800" spc="-15" dirty="0">
                <a:solidFill>
                  <a:srgbClr val="FFFFFF"/>
                </a:solidFill>
                <a:latin typeface="Calibri"/>
                <a:cs typeface="Calibri"/>
              </a:rPr>
              <a:t>behavior</a:t>
            </a:r>
            <a:r>
              <a:rPr sz="2800" spc="20" dirty="0">
                <a:solidFill>
                  <a:srgbClr val="FFFFFF"/>
                </a:solidFill>
                <a:latin typeface="Calibri"/>
                <a:cs typeface="Calibri"/>
              </a:rPr>
              <a:t> </a:t>
            </a:r>
            <a:r>
              <a:rPr sz="2800" spc="-25" dirty="0">
                <a:solidFill>
                  <a:srgbClr val="FFFFFF"/>
                </a:solidFill>
                <a:latin typeface="Calibri"/>
                <a:cs typeface="Calibri"/>
              </a:rPr>
              <a:t>toward</a:t>
            </a:r>
            <a:r>
              <a:rPr sz="2800" spc="-5" dirty="0">
                <a:solidFill>
                  <a:srgbClr val="FFFFFF"/>
                </a:solidFill>
                <a:latin typeface="Calibri"/>
                <a:cs typeface="Calibri"/>
              </a:rPr>
              <a:t> </a:t>
            </a:r>
            <a:r>
              <a:rPr sz="2800" spc="-20" dirty="0">
                <a:solidFill>
                  <a:srgbClr val="FFFFFF"/>
                </a:solidFill>
                <a:latin typeface="Calibri"/>
                <a:cs typeface="Calibri"/>
              </a:rPr>
              <a:t>you</a:t>
            </a:r>
            <a:r>
              <a:rPr sz="2800" spc="25" dirty="0">
                <a:solidFill>
                  <a:srgbClr val="FFFFFF"/>
                </a:solidFill>
                <a:latin typeface="Calibri"/>
                <a:cs typeface="Calibri"/>
              </a:rPr>
              <a:t> </a:t>
            </a:r>
            <a:r>
              <a:rPr sz="2800" spc="-5" dirty="0">
                <a:solidFill>
                  <a:srgbClr val="FFFFFF"/>
                </a:solidFill>
                <a:latin typeface="Calibri"/>
                <a:cs typeface="Calibri"/>
              </a:rPr>
              <a:t>and</a:t>
            </a:r>
            <a:r>
              <a:rPr sz="2800" spc="10" dirty="0">
                <a:solidFill>
                  <a:srgbClr val="FFFFFF"/>
                </a:solidFill>
                <a:latin typeface="Calibri"/>
                <a:cs typeface="Calibri"/>
              </a:rPr>
              <a:t> </a:t>
            </a:r>
            <a:r>
              <a:rPr sz="2800" spc="-25" dirty="0">
                <a:solidFill>
                  <a:srgbClr val="FFFFFF"/>
                </a:solidFill>
                <a:latin typeface="Calibri"/>
                <a:cs typeface="Calibri"/>
              </a:rPr>
              <a:t>therefore</a:t>
            </a:r>
            <a:r>
              <a:rPr sz="2800" dirty="0">
                <a:solidFill>
                  <a:srgbClr val="FFFFFF"/>
                </a:solidFill>
                <a:latin typeface="Calibri"/>
                <a:cs typeface="Calibri"/>
              </a:rPr>
              <a:t> </a:t>
            </a:r>
            <a:r>
              <a:rPr sz="2800" spc="-15" dirty="0">
                <a:solidFill>
                  <a:srgbClr val="FFFFFF"/>
                </a:solidFill>
                <a:latin typeface="Calibri"/>
                <a:cs typeface="Calibri"/>
              </a:rPr>
              <a:t>we</a:t>
            </a:r>
            <a:r>
              <a:rPr sz="2800" spc="5" dirty="0">
                <a:solidFill>
                  <a:srgbClr val="FFFFFF"/>
                </a:solidFill>
                <a:latin typeface="Calibri"/>
                <a:cs typeface="Calibri"/>
              </a:rPr>
              <a:t> </a:t>
            </a:r>
            <a:r>
              <a:rPr sz="2800" spc="-10" dirty="0">
                <a:solidFill>
                  <a:srgbClr val="FFFFFF"/>
                </a:solidFill>
                <a:latin typeface="Calibri"/>
                <a:cs typeface="Calibri"/>
              </a:rPr>
              <a:t>shouldn’t</a:t>
            </a:r>
            <a:r>
              <a:rPr sz="2800" spc="60" dirty="0">
                <a:solidFill>
                  <a:srgbClr val="FFFFFF"/>
                </a:solidFill>
                <a:latin typeface="Calibri"/>
                <a:cs typeface="Calibri"/>
              </a:rPr>
              <a:t> </a:t>
            </a:r>
            <a:r>
              <a:rPr sz="2800" spc="-35" dirty="0">
                <a:solidFill>
                  <a:srgbClr val="FFFFFF"/>
                </a:solidFill>
                <a:latin typeface="Calibri"/>
                <a:cs typeface="Calibri"/>
              </a:rPr>
              <a:t>take</a:t>
            </a:r>
            <a:r>
              <a:rPr sz="2800" spc="5" dirty="0">
                <a:solidFill>
                  <a:srgbClr val="FFFFFF"/>
                </a:solidFill>
                <a:latin typeface="Calibri"/>
                <a:cs typeface="Calibri"/>
              </a:rPr>
              <a:t> </a:t>
            </a:r>
            <a:r>
              <a:rPr sz="2800" spc="-5" dirty="0">
                <a:solidFill>
                  <a:srgbClr val="FFFFFF"/>
                </a:solidFill>
                <a:latin typeface="Calibri"/>
                <a:cs typeface="Calibri"/>
              </a:rPr>
              <a:t>the</a:t>
            </a:r>
            <a:endParaRPr sz="2800">
              <a:latin typeface="Calibri"/>
              <a:cs typeface="Calibri"/>
            </a:endParaRPr>
          </a:p>
          <a:p>
            <a:pPr marL="12700" marR="164465">
              <a:lnSpc>
                <a:spcPct val="100000"/>
              </a:lnSpc>
              <a:tabLst>
                <a:tab pos="1442085" algn="l"/>
                <a:tab pos="4665980" algn="l"/>
              </a:tabLst>
            </a:pPr>
            <a:r>
              <a:rPr sz="2800" spc="-15" dirty="0">
                <a:solidFill>
                  <a:srgbClr val="FFFFFF"/>
                </a:solidFill>
                <a:latin typeface="Calibri"/>
                <a:cs typeface="Calibri"/>
              </a:rPr>
              <a:t>behavior	</a:t>
            </a:r>
            <a:r>
              <a:rPr sz="2800" spc="-35" dirty="0">
                <a:solidFill>
                  <a:srgbClr val="FFFFFF"/>
                </a:solidFill>
                <a:latin typeface="Calibri"/>
                <a:cs typeface="Calibri"/>
              </a:rPr>
              <a:t>personally,</a:t>
            </a:r>
            <a:r>
              <a:rPr sz="2800" spc="40" dirty="0">
                <a:solidFill>
                  <a:srgbClr val="FFFFFF"/>
                </a:solidFill>
                <a:latin typeface="Calibri"/>
                <a:cs typeface="Calibri"/>
              </a:rPr>
              <a:t> </a:t>
            </a:r>
            <a:r>
              <a:rPr sz="2800" spc="-10" dirty="0">
                <a:solidFill>
                  <a:srgbClr val="FFFFFF"/>
                </a:solidFill>
                <a:latin typeface="Calibri"/>
                <a:cs typeface="Calibri"/>
              </a:rPr>
              <a:t>but</a:t>
            </a:r>
            <a:r>
              <a:rPr sz="2800" spc="15" dirty="0">
                <a:solidFill>
                  <a:srgbClr val="FFFFFF"/>
                </a:solidFill>
                <a:latin typeface="Calibri"/>
                <a:cs typeface="Calibri"/>
              </a:rPr>
              <a:t> </a:t>
            </a:r>
            <a:r>
              <a:rPr sz="2800" spc="-15" dirty="0">
                <a:solidFill>
                  <a:srgbClr val="FFFFFF"/>
                </a:solidFill>
                <a:latin typeface="Calibri"/>
                <a:cs typeface="Calibri"/>
              </a:rPr>
              <a:t>instead</a:t>
            </a:r>
            <a:r>
              <a:rPr sz="2800" spc="30" dirty="0">
                <a:solidFill>
                  <a:srgbClr val="FFFFFF"/>
                </a:solidFill>
                <a:latin typeface="Calibri"/>
                <a:cs typeface="Calibri"/>
              </a:rPr>
              <a:t> </a:t>
            </a:r>
            <a:r>
              <a:rPr sz="2800" spc="-20" dirty="0">
                <a:solidFill>
                  <a:srgbClr val="FFFFFF"/>
                </a:solidFill>
                <a:latin typeface="Calibri"/>
                <a:cs typeface="Calibri"/>
              </a:rPr>
              <a:t>realize</a:t>
            </a:r>
            <a:r>
              <a:rPr sz="2800" spc="-15" dirty="0">
                <a:solidFill>
                  <a:srgbClr val="FFFFFF"/>
                </a:solidFill>
                <a:latin typeface="Calibri"/>
                <a:cs typeface="Calibri"/>
              </a:rPr>
              <a:t> </a:t>
            </a:r>
            <a:r>
              <a:rPr sz="2800" spc="-10" dirty="0">
                <a:solidFill>
                  <a:srgbClr val="FFFFFF"/>
                </a:solidFill>
                <a:latin typeface="Calibri"/>
                <a:cs typeface="Calibri"/>
              </a:rPr>
              <a:t>that</a:t>
            </a:r>
            <a:r>
              <a:rPr sz="2800" spc="15" dirty="0">
                <a:solidFill>
                  <a:srgbClr val="FFFFFF"/>
                </a:solidFill>
                <a:latin typeface="Calibri"/>
                <a:cs typeface="Calibri"/>
              </a:rPr>
              <a:t> </a:t>
            </a:r>
            <a:r>
              <a:rPr sz="2800" spc="-15" dirty="0">
                <a:solidFill>
                  <a:srgbClr val="FFFFFF"/>
                </a:solidFill>
                <a:latin typeface="Calibri"/>
                <a:cs typeface="Calibri"/>
              </a:rPr>
              <a:t>there</a:t>
            </a:r>
            <a:r>
              <a:rPr sz="2800" spc="20" dirty="0">
                <a:solidFill>
                  <a:srgbClr val="FFFFFF"/>
                </a:solidFill>
                <a:latin typeface="Calibri"/>
                <a:cs typeface="Calibri"/>
              </a:rPr>
              <a:t> </a:t>
            </a:r>
            <a:r>
              <a:rPr sz="2800" spc="-5" dirty="0">
                <a:solidFill>
                  <a:srgbClr val="FFFFFF"/>
                </a:solidFill>
                <a:latin typeface="Calibri"/>
                <a:cs typeface="Calibri"/>
              </a:rPr>
              <a:t>is</a:t>
            </a:r>
            <a:r>
              <a:rPr sz="2800" spc="5" dirty="0">
                <a:solidFill>
                  <a:srgbClr val="FFFFFF"/>
                </a:solidFill>
                <a:latin typeface="Calibri"/>
                <a:cs typeface="Calibri"/>
              </a:rPr>
              <a:t> </a:t>
            </a:r>
            <a:r>
              <a:rPr sz="2800" spc="-5" dirty="0">
                <a:solidFill>
                  <a:srgbClr val="FFFFFF"/>
                </a:solidFill>
                <a:latin typeface="Calibri"/>
                <a:cs typeface="Calibri"/>
              </a:rPr>
              <a:t>a</a:t>
            </a:r>
            <a:r>
              <a:rPr sz="2800" spc="10" dirty="0">
                <a:solidFill>
                  <a:srgbClr val="FFFFFF"/>
                </a:solidFill>
                <a:latin typeface="Calibri"/>
                <a:cs typeface="Calibri"/>
              </a:rPr>
              <a:t> </a:t>
            </a:r>
            <a:r>
              <a:rPr sz="2800" spc="-5" dirty="0">
                <a:solidFill>
                  <a:srgbClr val="FFFFFF"/>
                </a:solidFill>
                <a:latin typeface="Calibri"/>
                <a:cs typeface="Calibri"/>
              </a:rPr>
              <a:t>deeper</a:t>
            </a:r>
            <a:r>
              <a:rPr sz="2800" spc="10" dirty="0">
                <a:solidFill>
                  <a:srgbClr val="FFFFFF"/>
                </a:solidFill>
                <a:latin typeface="Calibri"/>
                <a:cs typeface="Calibri"/>
              </a:rPr>
              <a:t> </a:t>
            </a:r>
            <a:r>
              <a:rPr sz="2800" spc="-10" dirty="0">
                <a:solidFill>
                  <a:srgbClr val="FFFFFF"/>
                </a:solidFill>
                <a:latin typeface="Calibri"/>
                <a:cs typeface="Calibri"/>
              </a:rPr>
              <a:t>issue </a:t>
            </a:r>
            <a:r>
              <a:rPr sz="2800" spc="-615" dirty="0">
                <a:solidFill>
                  <a:srgbClr val="FFFFFF"/>
                </a:solidFill>
                <a:latin typeface="Calibri"/>
                <a:cs typeface="Calibri"/>
              </a:rPr>
              <a:t> </a:t>
            </a:r>
            <a:r>
              <a:rPr sz="2800" spc="-10" dirty="0">
                <a:solidFill>
                  <a:srgbClr val="FFFFFF"/>
                </a:solidFill>
                <a:latin typeface="Calibri"/>
                <a:cs typeface="Calibri"/>
              </a:rPr>
              <a:t>that</a:t>
            </a:r>
            <a:r>
              <a:rPr sz="2800" spc="15" dirty="0">
                <a:solidFill>
                  <a:srgbClr val="FFFFFF"/>
                </a:solidFill>
                <a:latin typeface="Calibri"/>
                <a:cs typeface="Calibri"/>
              </a:rPr>
              <a:t> </a:t>
            </a:r>
            <a:r>
              <a:rPr sz="2800" spc="-5" dirty="0">
                <a:solidFill>
                  <a:srgbClr val="FFFFFF"/>
                </a:solidFill>
                <a:latin typeface="Calibri"/>
                <a:cs typeface="Calibri"/>
              </a:rPr>
              <a:t>the</a:t>
            </a:r>
            <a:r>
              <a:rPr sz="2800" spc="5" dirty="0">
                <a:solidFill>
                  <a:srgbClr val="FFFFFF"/>
                </a:solidFill>
                <a:latin typeface="Calibri"/>
                <a:cs typeface="Calibri"/>
              </a:rPr>
              <a:t> </a:t>
            </a:r>
            <a:r>
              <a:rPr sz="2800" spc="-10" dirty="0">
                <a:solidFill>
                  <a:srgbClr val="FFFFFF"/>
                </a:solidFill>
                <a:latin typeface="Calibri"/>
                <a:cs typeface="Calibri"/>
              </a:rPr>
              <a:t>individual</a:t>
            </a:r>
            <a:r>
              <a:rPr sz="2800" spc="45" dirty="0">
                <a:solidFill>
                  <a:srgbClr val="FFFFFF"/>
                </a:solidFill>
                <a:latin typeface="Calibri"/>
                <a:cs typeface="Calibri"/>
              </a:rPr>
              <a:t> </a:t>
            </a:r>
            <a:r>
              <a:rPr sz="2800" spc="-5" dirty="0">
                <a:solidFill>
                  <a:srgbClr val="FFFFFF"/>
                </a:solidFill>
                <a:latin typeface="Calibri"/>
                <a:cs typeface="Calibri"/>
              </a:rPr>
              <a:t>wishes</a:t>
            </a:r>
            <a:r>
              <a:rPr sz="2800" spc="25" dirty="0">
                <a:solidFill>
                  <a:srgbClr val="FFFFFF"/>
                </a:solidFill>
                <a:latin typeface="Calibri"/>
                <a:cs typeface="Calibri"/>
              </a:rPr>
              <a:t> </a:t>
            </a:r>
            <a:r>
              <a:rPr sz="2800" spc="-5" dirty="0">
                <a:solidFill>
                  <a:srgbClr val="FFFFFF"/>
                </a:solidFill>
                <a:latin typeface="Calibri"/>
                <a:cs typeface="Calibri"/>
              </a:rPr>
              <a:t>us</a:t>
            </a:r>
            <a:r>
              <a:rPr sz="2800" spc="25" dirty="0">
                <a:solidFill>
                  <a:srgbClr val="FFFFFF"/>
                </a:solidFill>
                <a:latin typeface="Calibri"/>
                <a:cs typeface="Calibri"/>
              </a:rPr>
              <a:t> </a:t>
            </a:r>
            <a:r>
              <a:rPr sz="2800" spc="-20" dirty="0">
                <a:solidFill>
                  <a:srgbClr val="FFFFFF"/>
                </a:solidFill>
                <a:latin typeface="Calibri"/>
                <a:cs typeface="Calibri"/>
              </a:rPr>
              <a:t>to	</a:t>
            </a:r>
            <a:r>
              <a:rPr sz="2800" spc="-10" dirty="0">
                <a:solidFill>
                  <a:srgbClr val="FFFFFF"/>
                </a:solidFill>
                <a:latin typeface="Calibri"/>
                <a:cs typeface="Calibri"/>
              </a:rPr>
              <a:t>reach, but</a:t>
            </a:r>
            <a:r>
              <a:rPr sz="2800" spc="35" dirty="0">
                <a:solidFill>
                  <a:srgbClr val="FFFFFF"/>
                </a:solidFill>
                <a:latin typeface="Calibri"/>
                <a:cs typeface="Calibri"/>
              </a:rPr>
              <a:t> </a:t>
            </a:r>
            <a:r>
              <a:rPr sz="2800" spc="-10" dirty="0">
                <a:solidFill>
                  <a:srgbClr val="FFFFFF"/>
                </a:solidFill>
                <a:latin typeface="Calibri"/>
                <a:cs typeface="Calibri"/>
              </a:rPr>
              <a:t>they</a:t>
            </a:r>
            <a:r>
              <a:rPr sz="2800" spc="-5" dirty="0">
                <a:solidFill>
                  <a:srgbClr val="FFFFFF"/>
                </a:solidFill>
                <a:latin typeface="Calibri"/>
                <a:cs typeface="Calibri"/>
              </a:rPr>
              <a:t> </a:t>
            </a:r>
            <a:r>
              <a:rPr sz="2800" spc="-20" dirty="0">
                <a:solidFill>
                  <a:srgbClr val="FFFFFF"/>
                </a:solidFill>
                <a:latin typeface="Calibri"/>
                <a:cs typeface="Calibri"/>
              </a:rPr>
              <a:t>are</a:t>
            </a:r>
            <a:r>
              <a:rPr sz="2800" dirty="0">
                <a:solidFill>
                  <a:srgbClr val="FFFFFF"/>
                </a:solidFill>
                <a:latin typeface="Calibri"/>
                <a:cs typeface="Calibri"/>
              </a:rPr>
              <a:t> </a:t>
            </a:r>
            <a:r>
              <a:rPr sz="2800" spc="-10" dirty="0">
                <a:solidFill>
                  <a:srgbClr val="FFFFFF"/>
                </a:solidFill>
                <a:latin typeface="Calibri"/>
                <a:cs typeface="Calibri"/>
              </a:rPr>
              <a:t>unable</a:t>
            </a:r>
            <a:r>
              <a:rPr sz="2800" spc="20" dirty="0">
                <a:solidFill>
                  <a:srgbClr val="FFFFFF"/>
                </a:solidFill>
                <a:latin typeface="Calibri"/>
                <a:cs typeface="Calibri"/>
              </a:rPr>
              <a:t> </a:t>
            </a:r>
            <a:r>
              <a:rPr sz="2800" spc="-20" dirty="0">
                <a:solidFill>
                  <a:srgbClr val="FFFFFF"/>
                </a:solidFill>
                <a:latin typeface="Calibri"/>
                <a:cs typeface="Calibri"/>
              </a:rPr>
              <a:t>to </a:t>
            </a:r>
            <a:r>
              <a:rPr sz="2800" spc="-15" dirty="0">
                <a:solidFill>
                  <a:srgbClr val="FFFFFF"/>
                </a:solidFill>
                <a:latin typeface="Calibri"/>
                <a:cs typeface="Calibri"/>
              </a:rPr>
              <a:t> express,</a:t>
            </a:r>
            <a:r>
              <a:rPr sz="2800" spc="20" dirty="0">
                <a:solidFill>
                  <a:srgbClr val="FFFFFF"/>
                </a:solidFill>
                <a:latin typeface="Calibri"/>
                <a:cs typeface="Calibri"/>
              </a:rPr>
              <a:t> </a:t>
            </a:r>
            <a:r>
              <a:rPr sz="2800" spc="-5" dirty="0">
                <a:solidFill>
                  <a:srgbClr val="FFFFFF"/>
                </a:solidFill>
                <a:latin typeface="Calibri"/>
                <a:cs typeface="Calibri"/>
              </a:rPr>
              <a:t>so it</a:t>
            </a:r>
            <a:r>
              <a:rPr sz="2800" spc="5" dirty="0">
                <a:solidFill>
                  <a:srgbClr val="FFFFFF"/>
                </a:solidFill>
                <a:latin typeface="Calibri"/>
                <a:cs typeface="Calibri"/>
              </a:rPr>
              <a:t> </a:t>
            </a:r>
            <a:r>
              <a:rPr sz="2800" spc="-5" dirty="0">
                <a:solidFill>
                  <a:srgbClr val="FFFFFF"/>
                </a:solidFill>
                <a:latin typeface="Calibri"/>
                <a:cs typeface="Calibri"/>
              </a:rPr>
              <a:t>is</a:t>
            </a:r>
            <a:r>
              <a:rPr sz="2800" dirty="0">
                <a:solidFill>
                  <a:srgbClr val="FFFFFF"/>
                </a:solidFill>
                <a:latin typeface="Calibri"/>
                <a:cs typeface="Calibri"/>
              </a:rPr>
              <a:t> </a:t>
            </a:r>
            <a:r>
              <a:rPr sz="2800" spc="-5" dirty="0">
                <a:solidFill>
                  <a:srgbClr val="FFFFFF"/>
                </a:solidFill>
                <a:latin typeface="Calibri"/>
                <a:cs typeface="Calibri"/>
              </a:rPr>
              <a:t>our</a:t>
            </a:r>
            <a:r>
              <a:rPr sz="2800" dirty="0">
                <a:solidFill>
                  <a:srgbClr val="FFFFFF"/>
                </a:solidFill>
                <a:latin typeface="Calibri"/>
                <a:cs typeface="Calibri"/>
              </a:rPr>
              <a:t> </a:t>
            </a:r>
            <a:r>
              <a:rPr sz="2800" spc="-10" dirty="0">
                <a:solidFill>
                  <a:srgbClr val="FFFFFF"/>
                </a:solidFill>
                <a:latin typeface="Calibri"/>
                <a:cs typeface="Calibri"/>
              </a:rPr>
              <a:t>responsibility</a:t>
            </a:r>
            <a:r>
              <a:rPr sz="2800" spc="50" dirty="0">
                <a:solidFill>
                  <a:srgbClr val="FFFFFF"/>
                </a:solidFill>
                <a:latin typeface="Calibri"/>
                <a:cs typeface="Calibri"/>
              </a:rPr>
              <a:t> </a:t>
            </a:r>
            <a:r>
              <a:rPr sz="2800" spc="-20" dirty="0">
                <a:solidFill>
                  <a:srgbClr val="FFFFFF"/>
                </a:solidFill>
                <a:latin typeface="Calibri"/>
                <a:cs typeface="Calibri"/>
              </a:rPr>
              <a:t>to</a:t>
            </a:r>
            <a:r>
              <a:rPr sz="2800" spc="-5" dirty="0">
                <a:solidFill>
                  <a:srgbClr val="FFFFFF"/>
                </a:solidFill>
                <a:latin typeface="Calibri"/>
                <a:cs typeface="Calibri"/>
              </a:rPr>
              <a:t> </a:t>
            </a:r>
            <a:r>
              <a:rPr sz="2800" spc="-15" dirty="0">
                <a:solidFill>
                  <a:srgbClr val="FFFFFF"/>
                </a:solidFill>
                <a:latin typeface="Calibri"/>
                <a:cs typeface="Calibri"/>
              </a:rPr>
              <a:t>reach</a:t>
            </a:r>
            <a:r>
              <a:rPr sz="2800" spc="10" dirty="0">
                <a:solidFill>
                  <a:srgbClr val="FFFFFF"/>
                </a:solidFill>
                <a:latin typeface="Calibri"/>
                <a:cs typeface="Calibri"/>
              </a:rPr>
              <a:t> </a:t>
            </a:r>
            <a:r>
              <a:rPr sz="2800" spc="-5" dirty="0">
                <a:solidFill>
                  <a:srgbClr val="FFFFFF"/>
                </a:solidFill>
                <a:latin typeface="Calibri"/>
                <a:cs typeface="Calibri"/>
              </a:rPr>
              <a:t>it.</a:t>
            </a:r>
            <a:endParaRPr sz="2800">
              <a:latin typeface="Calibri"/>
              <a:cs typeface="Calibri"/>
            </a:endParaRPr>
          </a:p>
          <a:p>
            <a:pPr marL="12700" marR="5080">
              <a:lnSpc>
                <a:spcPct val="100000"/>
              </a:lnSpc>
              <a:tabLst>
                <a:tab pos="4545330" algn="l"/>
                <a:tab pos="6749415" algn="l"/>
              </a:tabLst>
            </a:pPr>
            <a:r>
              <a:rPr sz="2800" spc="-15" dirty="0">
                <a:solidFill>
                  <a:srgbClr val="FFFFFF"/>
                </a:solidFill>
                <a:latin typeface="Calibri"/>
                <a:cs typeface="Calibri"/>
              </a:rPr>
              <a:t>Never</a:t>
            </a:r>
            <a:r>
              <a:rPr sz="2800" spc="5" dirty="0">
                <a:solidFill>
                  <a:srgbClr val="FFFFFF"/>
                </a:solidFill>
                <a:latin typeface="Calibri"/>
                <a:cs typeface="Calibri"/>
              </a:rPr>
              <a:t> </a:t>
            </a:r>
            <a:r>
              <a:rPr sz="2800" spc="-20" dirty="0">
                <a:solidFill>
                  <a:srgbClr val="FFFFFF"/>
                </a:solidFill>
                <a:latin typeface="Calibri"/>
                <a:cs typeface="Calibri"/>
              </a:rPr>
              <a:t>focus</a:t>
            </a:r>
            <a:r>
              <a:rPr sz="2800" spc="30" dirty="0">
                <a:solidFill>
                  <a:srgbClr val="FFFFFF"/>
                </a:solidFill>
                <a:latin typeface="Calibri"/>
                <a:cs typeface="Calibri"/>
              </a:rPr>
              <a:t> </a:t>
            </a:r>
            <a:r>
              <a:rPr sz="2800" spc="-5" dirty="0">
                <a:solidFill>
                  <a:srgbClr val="FFFFFF"/>
                </a:solidFill>
                <a:latin typeface="Calibri"/>
                <a:cs typeface="Calibri"/>
              </a:rPr>
              <a:t>on</a:t>
            </a:r>
            <a:r>
              <a:rPr sz="2800" spc="15" dirty="0">
                <a:solidFill>
                  <a:srgbClr val="FFFFFF"/>
                </a:solidFill>
                <a:latin typeface="Calibri"/>
                <a:cs typeface="Calibri"/>
              </a:rPr>
              <a:t> </a:t>
            </a:r>
            <a:r>
              <a:rPr sz="2800" spc="-5" dirty="0">
                <a:solidFill>
                  <a:srgbClr val="FFFFFF"/>
                </a:solidFill>
                <a:latin typeface="Calibri"/>
                <a:cs typeface="Calibri"/>
              </a:rPr>
              <a:t>the</a:t>
            </a:r>
            <a:r>
              <a:rPr sz="2800" spc="15" dirty="0">
                <a:solidFill>
                  <a:srgbClr val="FFFFFF"/>
                </a:solidFill>
                <a:latin typeface="Calibri"/>
                <a:cs typeface="Calibri"/>
              </a:rPr>
              <a:t> </a:t>
            </a:r>
            <a:r>
              <a:rPr sz="2800" spc="-40" dirty="0">
                <a:solidFill>
                  <a:srgbClr val="FFFFFF"/>
                </a:solidFill>
                <a:latin typeface="Calibri"/>
                <a:cs typeface="Calibri"/>
              </a:rPr>
              <a:t>behavior,</a:t>
            </a:r>
            <a:r>
              <a:rPr sz="2800" spc="25" dirty="0">
                <a:solidFill>
                  <a:srgbClr val="FFFFFF"/>
                </a:solidFill>
                <a:latin typeface="Calibri"/>
                <a:cs typeface="Calibri"/>
              </a:rPr>
              <a:t> </a:t>
            </a:r>
            <a:r>
              <a:rPr sz="2800" spc="-5" dirty="0">
                <a:solidFill>
                  <a:srgbClr val="FFFFFF"/>
                </a:solidFill>
                <a:latin typeface="Calibri"/>
                <a:cs typeface="Calibri"/>
              </a:rPr>
              <a:t>or</a:t>
            </a:r>
            <a:r>
              <a:rPr sz="2800" spc="5" dirty="0">
                <a:solidFill>
                  <a:srgbClr val="FFFFFF"/>
                </a:solidFill>
                <a:latin typeface="Calibri"/>
                <a:cs typeface="Calibri"/>
              </a:rPr>
              <a:t> </a:t>
            </a:r>
            <a:r>
              <a:rPr sz="2800" spc="-5" dirty="0">
                <a:solidFill>
                  <a:srgbClr val="FFFFFF"/>
                </a:solidFill>
                <a:latin typeface="Calibri"/>
                <a:cs typeface="Calibri"/>
              </a:rPr>
              <a:t>the</a:t>
            </a:r>
            <a:r>
              <a:rPr sz="2800" spc="20" dirty="0">
                <a:solidFill>
                  <a:srgbClr val="FFFFFF"/>
                </a:solidFill>
                <a:latin typeface="Calibri"/>
                <a:cs typeface="Calibri"/>
              </a:rPr>
              <a:t> </a:t>
            </a:r>
            <a:r>
              <a:rPr sz="2800" spc="-10" dirty="0">
                <a:solidFill>
                  <a:srgbClr val="FFFFFF"/>
                </a:solidFill>
                <a:latin typeface="Calibri"/>
                <a:cs typeface="Calibri"/>
              </a:rPr>
              <a:t>individual	</a:t>
            </a:r>
            <a:r>
              <a:rPr sz="2800" spc="-5" dirty="0">
                <a:solidFill>
                  <a:srgbClr val="FFFFFF"/>
                </a:solidFill>
                <a:latin typeface="Calibri"/>
                <a:cs typeface="Calibri"/>
              </a:rPr>
              <a:t>will </a:t>
            </a:r>
            <a:r>
              <a:rPr sz="2800" spc="-20" dirty="0">
                <a:solidFill>
                  <a:srgbClr val="FFFFFF"/>
                </a:solidFill>
                <a:latin typeface="Calibri"/>
                <a:cs typeface="Calibri"/>
              </a:rPr>
              <a:t>focus</a:t>
            </a:r>
            <a:r>
              <a:rPr sz="2800" spc="15" dirty="0">
                <a:solidFill>
                  <a:srgbClr val="FFFFFF"/>
                </a:solidFill>
                <a:latin typeface="Calibri"/>
                <a:cs typeface="Calibri"/>
              </a:rPr>
              <a:t> </a:t>
            </a:r>
            <a:r>
              <a:rPr sz="2800" spc="-5" dirty="0">
                <a:solidFill>
                  <a:srgbClr val="FFFFFF"/>
                </a:solidFill>
                <a:latin typeface="Calibri"/>
                <a:cs typeface="Calibri"/>
              </a:rPr>
              <a:t>on</a:t>
            </a:r>
            <a:r>
              <a:rPr sz="2800" spc="-15" dirty="0">
                <a:solidFill>
                  <a:srgbClr val="FFFFFF"/>
                </a:solidFill>
                <a:latin typeface="Calibri"/>
                <a:cs typeface="Calibri"/>
              </a:rPr>
              <a:t> </a:t>
            </a:r>
            <a:r>
              <a:rPr sz="2800" spc="-5" dirty="0">
                <a:solidFill>
                  <a:srgbClr val="FFFFFF"/>
                </a:solidFill>
                <a:latin typeface="Calibri"/>
                <a:cs typeface="Calibri"/>
              </a:rPr>
              <a:t>the </a:t>
            </a:r>
            <a:r>
              <a:rPr sz="2800" dirty="0">
                <a:solidFill>
                  <a:srgbClr val="FFFFFF"/>
                </a:solidFill>
                <a:latin typeface="Calibri"/>
                <a:cs typeface="Calibri"/>
              </a:rPr>
              <a:t> </a:t>
            </a:r>
            <a:r>
              <a:rPr sz="2800" spc="-45" dirty="0">
                <a:solidFill>
                  <a:srgbClr val="FFFFFF"/>
                </a:solidFill>
                <a:latin typeface="Calibri"/>
                <a:cs typeface="Calibri"/>
              </a:rPr>
              <a:t>behavior.</a:t>
            </a:r>
            <a:r>
              <a:rPr sz="2800" spc="20" dirty="0">
                <a:solidFill>
                  <a:srgbClr val="FFFFFF"/>
                </a:solidFill>
                <a:latin typeface="Calibri"/>
                <a:cs typeface="Calibri"/>
              </a:rPr>
              <a:t> </a:t>
            </a:r>
            <a:r>
              <a:rPr sz="2800" spc="-15" dirty="0">
                <a:solidFill>
                  <a:srgbClr val="FFFFFF"/>
                </a:solidFill>
                <a:latin typeface="Calibri"/>
                <a:cs typeface="Calibri"/>
              </a:rPr>
              <a:t>Focus</a:t>
            </a:r>
            <a:r>
              <a:rPr sz="2800" spc="15" dirty="0">
                <a:solidFill>
                  <a:srgbClr val="FFFFFF"/>
                </a:solidFill>
                <a:latin typeface="Calibri"/>
                <a:cs typeface="Calibri"/>
              </a:rPr>
              <a:t> </a:t>
            </a:r>
            <a:r>
              <a:rPr sz="2800" spc="-10" dirty="0">
                <a:solidFill>
                  <a:srgbClr val="FFFFFF"/>
                </a:solidFill>
                <a:latin typeface="Calibri"/>
                <a:cs typeface="Calibri"/>
              </a:rPr>
              <a:t>what</a:t>
            </a:r>
            <a:r>
              <a:rPr sz="2800" spc="-5" dirty="0">
                <a:solidFill>
                  <a:srgbClr val="FFFFFF"/>
                </a:solidFill>
                <a:latin typeface="Calibri"/>
                <a:cs typeface="Calibri"/>
              </a:rPr>
              <a:t> is</a:t>
            </a:r>
            <a:r>
              <a:rPr sz="2800" spc="15" dirty="0">
                <a:solidFill>
                  <a:srgbClr val="FFFFFF"/>
                </a:solidFill>
                <a:latin typeface="Calibri"/>
                <a:cs typeface="Calibri"/>
              </a:rPr>
              <a:t> </a:t>
            </a:r>
            <a:r>
              <a:rPr sz="2800" spc="-10" dirty="0">
                <a:solidFill>
                  <a:srgbClr val="FFFFFF"/>
                </a:solidFill>
                <a:latin typeface="Calibri"/>
                <a:cs typeface="Calibri"/>
              </a:rPr>
              <a:t>behind</a:t>
            </a:r>
            <a:r>
              <a:rPr sz="2800" spc="35" dirty="0">
                <a:solidFill>
                  <a:srgbClr val="FFFFFF"/>
                </a:solidFill>
                <a:latin typeface="Calibri"/>
                <a:cs typeface="Calibri"/>
              </a:rPr>
              <a:t> </a:t>
            </a:r>
            <a:r>
              <a:rPr sz="2800" spc="-5" dirty="0">
                <a:solidFill>
                  <a:srgbClr val="FFFFFF"/>
                </a:solidFill>
                <a:latin typeface="Calibri"/>
                <a:cs typeface="Calibri"/>
              </a:rPr>
              <a:t>the</a:t>
            </a:r>
            <a:r>
              <a:rPr sz="2800" spc="10" dirty="0">
                <a:solidFill>
                  <a:srgbClr val="FFFFFF"/>
                </a:solidFill>
                <a:latin typeface="Calibri"/>
                <a:cs typeface="Calibri"/>
              </a:rPr>
              <a:t> </a:t>
            </a:r>
            <a:r>
              <a:rPr sz="2800" spc="-15" dirty="0">
                <a:solidFill>
                  <a:srgbClr val="FFFFFF"/>
                </a:solidFill>
                <a:latin typeface="Calibri"/>
                <a:cs typeface="Calibri"/>
              </a:rPr>
              <a:t>behavior</a:t>
            </a:r>
            <a:r>
              <a:rPr sz="2800" spc="5" dirty="0">
                <a:solidFill>
                  <a:srgbClr val="FFFFFF"/>
                </a:solidFill>
                <a:latin typeface="Calibri"/>
                <a:cs typeface="Calibri"/>
              </a:rPr>
              <a:t> </a:t>
            </a:r>
            <a:r>
              <a:rPr sz="2800" spc="-15" dirty="0">
                <a:solidFill>
                  <a:srgbClr val="FFFFFF"/>
                </a:solidFill>
                <a:latin typeface="Calibri"/>
                <a:cs typeface="Calibri"/>
              </a:rPr>
              <a:t>instead.</a:t>
            </a:r>
            <a:r>
              <a:rPr sz="2800" spc="45" dirty="0">
                <a:solidFill>
                  <a:srgbClr val="FFFFFF"/>
                </a:solidFill>
                <a:latin typeface="Calibri"/>
                <a:cs typeface="Calibri"/>
              </a:rPr>
              <a:t> </a:t>
            </a:r>
            <a:r>
              <a:rPr sz="2800" spc="-10" dirty="0">
                <a:solidFill>
                  <a:srgbClr val="FFFFFF"/>
                </a:solidFill>
                <a:latin typeface="Calibri"/>
                <a:cs typeface="Calibri"/>
              </a:rPr>
              <a:t>What</a:t>
            </a:r>
            <a:r>
              <a:rPr sz="2800" spc="-5" dirty="0">
                <a:solidFill>
                  <a:srgbClr val="FFFFFF"/>
                </a:solidFill>
                <a:latin typeface="Calibri"/>
                <a:cs typeface="Calibri"/>
              </a:rPr>
              <a:t> is</a:t>
            </a:r>
            <a:r>
              <a:rPr sz="2800" spc="15" dirty="0">
                <a:solidFill>
                  <a:srgbClr val="FFFFFF"/>
                </a:solidFill>
                <a:latin typeface="Calibri"/>
                <a:cs typeface="Calibri"/>
              </a:rPr>
              <a:t> </a:t>
            </a:r>
            <a:r>
              <a:rPr sz="2800" spc="-5" dirty="0">
                <a:solidFill>
                  <a:srgbClr val="FFFFFF"/>
                </a:solidFill>
                <a:latin typeface="Calibri"/>
                <a:cs typeface="Calibri"/>
              </a:rPr>
              <a:t>making </a:t>
            </a:r>
            <a:r>
              <a:rPr sz="2800" spc="-620" dirty="0">
                <a:solidFill>
                  <a:srgbClr val="FFFFFF"/>
                </a:solidFill>
                <a:latin typeface="Calibri"/>
                <a:cs typeface="Calibri"/>
              </a:rPr>
              <a:t> </a:t>
            </a:r>
            <a:r>
              <a:rPr sz="2800" spc="-5" dirty="0">
                <a:solidFill>
                  <a:srgbClr val="FFFFFF"/>
                </a:solidFill>
                <a:latin typeface="Calibri"/>
                <a:cs typeface="Calibri"/>
              </a:rPr>
              <a:t>them</a:t>
            </a:r>
            <a:r>
              <a:rPr sz="2800" spc="10" dirty="0">
                <a:solidFill>
                  <a:srgbClr val="FFFFFF"/>
                </a:solidFill>
                <a:latin typeface="Calibri"/>
                <a:cs typeface="Calibri"/>
              </a:rPr>
              <a:t> </a:t>
            </a:r>
            <a:r>
              <a:rPr sz="2800" spc="-25" dirty="0">
                <a:solidFill>
                  <a:srgbClr val="FFFFFF"/>
                </a:solidFill>
                <a:latin typeface="Calibri"/>
                <a:cs typeface="Calibri"/>
              </a:rPr>
              <a:t>feel</a:t>
            </a:r>
            <a:r>
              <a:rPr sz="2800" spc="10" dirty="0">
                <a:solidFill>
                  <a:srgbClr val="FFFFFF"/>
                </a:solidFill>
                <a:latin typeface="Calibri"/>
                <a:cs typeface="Calibri"/>
              </a:rPr>
              <a:t> </a:t>
            </a:r>
            <a:r>
              <a:rPr sz="2800" spc="-30" dirty="0">
                <a:solidFill>
                  <a:srgbClr val="FFFFFF"/>
                </a:solidFill>
                <a:latin typeface="Calibri"/>
                <a:cs typeface="Calibri"/>
              </a:rPr>
              <a:t>like</a:t>
            </a:r>
            <a:r>
              <a:rPr sz="2800" spc="15" dirty="0">
                <a:solidFill>
                  <a:srgbClr val="FFFFFF"/>
                </a:solidFill>
                <a:latin typeface="Calibri"/>
                <a:cs typeface="Calibri"/>
              </a:rPr>
              <a:t> </a:t>
            </a:r>
            <a:r>
              <a:rPr sz="2800" spc="-10" dirty="0">
                <a:solidFill>
                  <a:srgbClr val="FFFFFF"/>
                </a:solidFill>
                <a:latin typeface="Calibri"/>
                <a:cs typeface="Calibri"/>
              </a:rPr>
              <a:t>doing</a:t>
            </a:r>
            <a:r>
              <a:rPr sz="2800" spc="25" dirty="0">
                <a:solidFill>
                  <a:srgbClr val="FFFFFF"/>
                </a:solidFill>
                <a:latin typeface="Calibri"/>
                <a:cs typeface="Calibri"/>
              </a:rPr>
              <a:t> </a:t>
            </a:r>
            <a:r>
              <a:rPr sz="2800" spc="-10" dirty="0">
                <a:solidFill>
                  <a:srgbClr val="FFFFFF"/>
                </a:solidFill>
                <a:latin typeface="Calibri"/>
                <a:cs typeface="Calibri"/>
              </a:rPr>
              <a:t>what</a:t>
            </a:r>
            <a:r>
              <a:rPr sz="2800" spc="10" dirty="0">
                <a:solidFill>
                  <a:srgbClr val="FFFFFF"/>
                </a:solidFill>
                <a:latin typeface="Calibri"/>
                <a:cs typeface="Calibri"/>
              </a:rPr>
              <a:t> </a:t>
            </a:r>
            <a:r>
              <a:rPr sz="2800" spc="-10" dirty="0">
                <a:solidFill>
                  <a:srgbClr val="FFFFFF"/>
                </a:solidFill>
                <a:latin typeface="Calibri"/>
                <a:cs typeface="Calibri"/>
              </a:rPr>
              <a:t>they	</a:t>
            </a:r>
            <a:r>
              <a:rPr sz="2800" spc="-20" dirty="0">
                <a:solidFill>
                  <a:srgbClr val="FFFFFF"/>
                </a:solidFill>
                <a:latin typeface="Calibri"/>
                <a:cs typeface="Calibri"/>
              </a:rPr>
              <a:t>are</a:t>
            </a:r>
            <a:r>
              <a:rPr sz="2800" spc="-5" dirty="0">
                <a:solidFill>
                  <a:srgbClr val="FFFFFF"/>
                </a:solidFill>
                <a:latin typeface="Calibri"/>
                <a:cs typeface="Calibri"/>
              </a:rPr>
              <a:t> </a:t>
            </a:r>
            <a:r>
              <a:rPr sz="2800" spc="-10" dirty="0">
                <a:solidFill>
                  <a:srgbClr val="FFFFFF"/>
                </a:solidFill>
                <a:latin typeface="Calibri"/>
                <a:cs typeface="Calibri"/>
              </a:rPr>
              <a:t>doing?</a:t>
            </a:r>
            <a:r>
              <a:rPr sz="2800" spc="30" dirty="0">
                <a:solidFill>
                  <a:srgbClr val="FFFFFF"/>
                </a:solidFill>
                <a:latin typeface="Calibri"/>
                <a:cs typeface="Calibri"/>
              </a:rPr>
              <a:t> </a:t>
            </a:r>
            <a:r>
              <a:rPr sz="2800" spc="-5" dirty="0">
                <a:solidFill>
                  <a:srgbClr val="FFFFFF"/>
                </a:solidFill>
                <a:latin typeface="Calibri"/>
                <a:cs typeface="Calibri"/>
              </a:rPr>
              <a:t>Ask</a:t>
            </a:r>
            <a:r>
              <a:rPr sz="2800" spc="15" dirty="0">
                <a:solidFill>
                  <a:srgbClr val="FFFFFF"/>
                </a:solidFill>
                <a:latin typeface="Calibri"/>
                <a:cs typeface="Calibri"/>
              </a:rPr>
              <a:t> </a:t>
            </a:r>
            <a:r>
              <a:rPr sz="2800" spc="-5" dirty="0">
                <a:solidFill>
                  <a:srgbClr val="FFFFFF"/>
                </a:solidFill>
                <a:latin typeface="Calibri"/>
                <a:cs typeface="Calibri"/>
              </a:rPr>
              <a:t>them</a:t>
            </a:r>
            <a:r>
              <a:rPr sz="2800" dirty="0">
                <a:solidFill>
                  <a:srgbClr val="FFFFFF"/>
                </a:solidFill>
                <a:latin typeface="Calibri"/>
                <a:cs typeface="Calibri"/>
              </a:rPr>
              <a:t> </a:t>
            </a:r>
            <a:r>
              <a:rPr sz="2800" spc="-20" dirty="0">
                <a:solidFill>
                  <a:srgbClr val="FFFFFF"/>
                </a:solidFill>
                <a:latin typeface="Calibri"/>
                <a:cs typeface="Calibri"/>
              </a:rPr>
              <a:t>to</a:t>
            </a:r>
            <a:r>
              <a:rPr sz="2800" spc="-5" dirty="0">
                <a:solidFill>
                  <a:srgbClr val="FFFFFF"/>
                </a:solidFill>
                <a:latin typeface="Calibri"/>
                <a:cs typeface="Calibri"/>
              </a:rPr>
              <a:t> </a:t>
            </a:r>
            <a:r>
              <a:rPr sz="2800" spc="-10" dirty="0">
                <a:solidFill>
                  <a:srgbClr val="FFFFFF"/>
                </a:solidFill>
                <a:latin typeface="Calibri"/>
                <a:cs typeface="Calibri"/>
              </a:rPr>
              <a:t>help</a:t>
            </a:r>
            <a:r>
              <a:rPr sz="2800" spc="5" dirty="0">
                <a:solidFill>
                  <a:srgbClr val="FFFFFF"/>
                </a:solidFill>
                <a:latin typeface="Calibri"/>
                <a:cs typeface="Calibri"/>
              </a:rPr>
              <a:t> </a:t>
            </a:r>
            <a:r>
              <a:rPr sz="2800" spc="-25" dirty="0">
                <a:solidFill>
                  <a:srgbClr val="FFFFFF"/>
                </a:solidFill>
                <a:latin typeface="Calibri"/>
                <a:cs typeface="Calibri"/>
              </a:rPr>
              <a:t>you </a:t>
            </a:r>
            <a:r>
              <a:rPr sz="2800" spc="-20" dirty="0">
                <a:solidFill>
                  <a:srgbClr val="FFFFFF"/>
                </a:solidFill>
                <a:latin typeface="Calibri"/>
                <a:cs typeface="Calibri"/>
              </a:rPr>
              <a:t> understand</a:t>
            </a:r>
            <a:r>
              <a:rPr sz="2800" spc="55" dirty="0">
                <a:solidFill>
                  <a:srgbClr val="FFFFFF"/>
                </a:solidFill>
                <a:latin typeface="Calibri"/>
                <a:cs typeface="Calibri"/>
              </a:rPr>
              <a:t> </a:t>
            </a:r>
            <a:r>
              <a:rPr sz="2800" spc="-10" dirty="0">
                <a:solidFill>
                  <a:srgbClr val="FFFFFF"/>
                </a:solidFill>
                <a:latin typeface="Calibri"/>
                <a:cs typeface="Calibri"/>
              </a:rPr>
              <a:t>what</a:t>
            </a:r>
            <a:r>
              <a:rPr sz="2800" spc="10" dirty="0">
                <a:solidFill>
                  <a:srgbClr val="FFFFFF"/>
                </a:solidFill>
                <a:latin typeface="Calibri"/>
                <a:cs typeface="Calibri"/>
              </a:rPr>
              <a:t> </a:t>
            </a:r>
            <a:r>
              <a:rPr sz="2800" spc="-10" dirty="0">
                <a:solidFill>
                  <a:srgbClr val="FFFFFF"/>
                </a:solidFill>
                <a:latin typeface="Calibri"/>
                <a:cs typeface="Calibri"/>
              </a:rPr>
              <a:t>they</a:t>
            </a:r>
            <a:r>
              <a:rPr sz="2800" dirty="0">
                <a:solidFill>
                  <a:srgbClr val="FFFFFF"/>
                </a:solidFill>
                <a:latin typeface="Calibri"/>
                <a:cs typeface="Calibri"/>
              </a:rPr>
              <a:t> </a:t>
            </a:r>
            <a:r>
              <a:rPr sz="2800" spc="-10" dirty="0">
                <a:solidFill>
                  <a:srgbClr val="FFFFFF"/>
                </a:solidFill>
                <a:latin typeface="Calibri"/>
                <a:cs typeface="Calibri"/>
              </a:rPr>
              <a:t>need…</a:t>
            </a:r>
            <a:r>
              <a:rPr sz="2800" spc="20" dirty="0">
                <a:solidFill>
                  <a:srgbClr val="FFFFFF"/>
                </a:solidFill>
                <a:latin typeface="Calibri"/>
                <a:cs typeface="Calibri"/>
              </a:rPr>
              <a:t> </a:t>
            </a:r>
            <a:r>
              <a:rPr sz="2800" spc="-10" dirty="0">
                <a:solidFill>
                  <a:srgbClr val="FFFFFF"/>
                </a:solidFill>
                <a:latin typeface="Calibri"/>
                <a:cs typeface="Calibri"/>
              </a:rPr>
              <a:t>How</a:t>
            </a:r>
            <a:r>
              <a:rPr sz="2800" spc="5" dirty="0">
                <a:solidFill>
                  <a:srgbClr val="FFFFFF"/>
                </a:solidFill>
                <a:latin typeface="Calibri"/>
                <a:cs typeface="Calibri"/>
              </a:rPr>
              <a:t> </a:t>
            </a:r>
            <a:r>
              <a:rPr sz="2800" spc="-10" dirty="0">
                <a:solidFill>
                  <a:srgbClr val="FFFFFF"/>
                </a:solidFill>
                <a:latin typeface="Calibri"/>
                <a:cs typeface="Calibri"/>
              </a:rPr>
              <a:t>can</a:t>
            </a:r>
            <a:r>
              <a:rPr sz="2800" spc="10" dirty="0">
                <a:solidFill>
                  <a:srgbClr val="FFFFFF"/>
                </a:solidFill>
                <a:latin typeface="Calibri"/>
                <a:cs typeface="Calibri"/>
              </a:rPr>
              <a:t> </a:t>
            </a:r>
            <a:r>
              <a:rPr sz="2800" spc="-5" dirty="0">
                <a:solidFill>
                  <a:srgbClr val="FFFFFF"/>
                </a:solidFill>
                <a:latin typeface="Calibri"/>
                <a:cs typeface="Calibri"/>
              </a:rPr>
              <a:t>I </a:t>
            </a:r>
            <a:r>
              <a:rPr sz="2800" spc="-10" dirty="0">
                <a:solidFill>
                  <a:srgbClr val="FFFFFF"/>
                </a:solidFill>
                <a:latin typeface="Calibri"/>
                <a:cs typeface="Calibri"/>
              </a:rPr>
              <a:t>help?</a:t>
            </a:r>
            <a:r>
              <a:rPr sz="2800" spc="20" dirty="0">
                <a:solidFill>
                  <a:srgbClr val="FFFFFF"/>
                </a:solidFill>
                <a:latin typeface="Calibri"/>
                <a:cs typeface="Calibri"/>
              </a:rPr>
              <a:t> </a:t>
            </a:r>
            <a:r>
              <a:rPr sz="2800" spc="-10" dirty="0">
                <a:solidFill>
                  <a:srgbClr val="FFFFFF"/>
                </a:solidFill>
                <a:latin typeface="Calibri"/>
                <a:cs typeface="Calibri"/>
              </a:rPr>
              <a:t>What</a:t>
            </a:r>
            <a:r>
              <a:rPr sz="2800" spc="10" dirty="0">
                <a:solidFill>
                  <a:srgbClr val="FFFFFF"/>
                </a:solidFill>
                <a:latin typeface="Calibri"/>
                <a:cs typeface="Calibri"/>
              </a:rPr>
              <a:t> </a:t>
            </a:r>
            <a:r>
              <a:rPr sz="2800" spc="-10" dirty="0">
                <a:solidFill>
                  <a:srgbClr val="FFFFFF"/>
                </a:solidFill>
                <a:latin typeface="Calibri"/>
                <a:cs typeface="Calibri"/>
              </a:rPr>
              <a:t>can</a:t>
            </a:r>
            <a:r>
              <a:rPr sz="2800" spc="10" dirty="0">
                <a:solidFill>
                  <a:srgbClr val="FFFFFF"/>
                </a:solidFill>
                <a:latin typeface="Calibri"/>
                <a:cs typeface="Calibri"/>
              </a:rPr>
              <a:t> </a:t>
            </a:r>
            <a:r>
              <a:rPr sz="2800" spc="-5" dirty="0">
                <a:solidFill>
                  <a:srgbClr val="FFFFFF"/>
                </a:solidFill>
                <a:latin typeface="Calibri"/>
                <a:cs typeface="Calibri"/>
              </a:rPr>
              <a:t>I</a:t>
            </a:r>
            <a:r>
              <a:rPr sz="2800" dirty="0">
                <a:solidFill>
                  <a:srgbClr val="FFFFFF"/>
                </a:solidFill>
                <a:latin typeface="Calibri"/>
                <a:cs typeface="Calibri"/>
              </a:rPr>
              <a:t> </a:t>
            </a:r>
            <a:r>
              <a:rPr sz="2800" spc="-10" dirty="0">
                <a:solidFill>
                  <a:srgbClr val="FFFFFF"/>
                </a:solidFill>
                <a:latin typeface="Calibri"/>
                <a:cs typeface="Calibri"/>
              </a:rPr>
              <a:t>do?</a:t>
            </a:r>
            <a:r>
              <a:rPr sz="2800" spc="10" dirty="0">
                <a:solidFill>
                  <a:srgbClr val="FFFFFF"/>
                </a:solidFill>
                <a:latin typeface="Calibri"/>
                <a:cs typeface="Calibri"/>
              </a:rPr>
              <a:t> </a:t>
            </a:r>
            <a:r>
              <a:rPr sz="2800" spc="-10" dirty="0">
                <a:solidFill>
                  <a:srgbClr val="FFFFFF"/>
                </a:solidFill>
                <a:latin typeface="Calibri"/>
                <a:cs typeface="Calibri"/>
              </a:rPr>
              <a:t>How </a:t>
            </a:r>
            <a:r>
              <a:rPr sz="2800" spc="-5" dirty="0">
                <a:solidFill>
                  <a:srgbClr val="FFFFFF"/>
                </a:solidFill>
                <a:latin typeface="Calibri"/>
                <a:cs typeface="Calibri"/>
              </a:rPr>
              <a:t> </a:t>
            </a:r>
            <a:r>
              <a:rPr sz="2800" spc="-10" dirty="0">
                <a:solidFill>
                  <a:srgbClr val="FFFFFF"/>
                </a:solidFill>
                <a:latin typeface="Calibri"/>
                <a:cs typeface="Calibri"/>
              </a:rPr>
              <a:t>can</a:t>
            </a:r>
            <a:r>
              <a:rPr sz="2800" spc="5" dirty="0">
                <a:solidFill>
                  <a:srgbClr val="FFFFFF"/>
                </a:solidFill>
                <a:latin typeface="Calibri"/>
                <a:cs typeface="Calibri"/>
              </a:rPr>
              <a:t> </a:t>
            </a:r>
            <a:r>
              <a:rPr sz="2800" spc="-15" dirty="0">
                <a:solidFill>
                  <a:srgbClr val="FFFFFF"/>
                </a:solidFill>
                <a:latin typeface="Calibri"/>
                <a:cs typeface="Calibri"/>
              </a:rPr>
              <a:t>we</a:t>
            </a:r>
            <a:r>
              <a:rPr sz="2800" dirty="0">
                <a:solidFill>
                  <a:srgbClr val="FFFFFF"/>
                </a:solidFill>
                <a:latin typeface="Calibri"/>
                <a:cs typeface="Calibri"/>
              </a:rPr>
              <a:t> </a:t>
            </a:r>
            <a:r>
              <a:rPr sz="2800" spc="-30" dirty="0">
                <a:solidFill>
                  <a:srgbClr val="FFFFFF"/>
                </a:solidFill>
                <a:latin typeface="Calibri"/>
                <a:cs typeface="Calibri"/>
              </a:rPr>
              <a:t>make</a:t>
            </a:r>
            <a:r>
              <a:rPr sz="2800" dirty="0">
                <a:solidFill>
                  <a:srgbClr val="FFFFFF"/>
                </a:solidFill>
                <a:latin typeface="Calibri"/>
                <a:cs typeface="Calibri"/>
              </a:rPr>
              <a:t> </a:t>
            </a:r>
            <a:r>
              <a:rPr sz="2800" spc="-10" dirty="0">
                <a:solidFill>
                  <a:srgbClr val="FFFFFF"/>
                </a:solidFill>
                <a:latin typeface="Calibri"/>
                <a:cs typeface="Calibri"/>
              </a:rPr>
              <a:t>the</a:t>
            </a:r>
            <a:r>
              <a:rPr sz="2800" spc="5" dirty="0">
                <a:solidFill>
                  <a:srgbClr val="FFFFFF"/>
                </a:solidFill>
                <a:latin typeface="Calibri"/>
                <a:cs typeface="Calibri"/>
              </a:rPr>
              <a:t> </a:t>
            </a:r>
            <a:r>
              <a:rPr sz="2800" spc="-10" dirty="0">
                <a:solidFill>
                  <a:srgbClr val="FFFFFF"/>
                </a:solidFill>
                <a:latin typeface="Calibri"/>
                <a:cs typeface="Calibri"/>
              </a:rPr>
              <a:t>situation</a:t>
            </a:r>
            <a:r>
              <a:rPr sz="2800" spc="15" dirty="0">
                <a:solidFill>
                  <a:srgbClr val="FFFFFF"/>
                </a:solidFill>
                <a:latin typeface="Calibri"/>
                <a:cs typeface="Calibri"/>
              </a:rPr>
              <a:t> </a:t>
            </a:r>
            <a:r>
              <a:rPr sz="2800" spc="-20" dirty="0">
                <a:solidFill>
                  <a:srgbClr val="FFFFFF"/>
                </a:solidFill>
                <a:latin typeface="Calibri"/>
                <a:cs typeface="Calibri"/>
              </a:rPr>
              <a:t>better</a:t>
            </a:r>
            <a:r>
              <a:rPr sz="2800" dirty="0">
                <a:solidFill>
                  <a:srgbClr val="FFFFFF"/>
                </a:solidFill>
                <a:latin typeface="Calibri"/>
                <a:cs typeface="Calibri"/>
              </a:rPr>
              <a:t> </a:t>
            </a:r>
            <a:r>
              <a:rPr sz="2800" spc="-5" dirty="0">
                <a:solidFill>
                  <a:srgbClr val="FFFFFF"/>
                </a:solidFill>
                <a:latin typeface="Calibri"/>
                <a:cs typeface="Calibri"/>
              </a:rPr>
              <a:t>or</a:t>
            </a:r>
            <a:r>
              <a:rPr sz="2800" spc="5" dirty="0">
                <a:solidFill>
                  <a:srgbClr val="FFFFFF"/>
                </a:solidFill>
                <a:latin typeface="Calibri"/>
                <a:cs typeface="Calibri"/>
              </a:rPr>
              <a:t> </a:t>
            </a:r>
            <a:r>
              <a:rPr sz="2800" spc="-15" dirty="0">
                <a:solidFill>
                  <a:srgbClr val="FFFFFF"/>
                </a:solidFill>
                <a:latin typeface="Calibri"/>
                <a:cs typeface="Calibri"/>
              </a:rPr>
              <a:t>go</a:t>
            </a:r>
            <a:r>
              <a:rPr sz="2800" spc="-5" dirty="0">
                <a:solidFill>
                  <a:srgbClr val="FFFFFF"/>
                </a:solidFill>
                <a:latin typeface="Calibri"/>
                <a:cs typeface="Calibri"/>
              </a:rPr>
              <a:t> </a:t>
            </a:r>
            <a:r>
              <a:rPr sz="2800" spc="-25" dirty="0">
                <a:solidFill>
                  <a:srgbClr val="FFFFFF"/>
                </a:solidFill>
                <a:latin typeface="Calibri"/>
                <a:cs typeface="Calibri"/>
              </a:rPr>
              <a:t>away?</a:t>
            </a:r>
            <a:endParaRPr sz="280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2" name="object 2"/>
          <p:cNvGrpSpPr/>
          <p:nvPr/>
        </p:nvGrpSpPr>
        <p:grpSpPr>
          <a:xfrm>
            <a:off x="0" y="0"/>
            <a:ext cx="12192000" cy="6833870"/>
            <a:chOff x="0" y="0"/>
            <a:chExt cx="12192000" cy="6833870"/>
          </a:xfrm>
        </p:grpSpPr>
        <p:pic>
          <p:nvPicPr>
            <p:cNvPr id="3" name="object 3"/>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0"/>
              <a:ext cx="12191987" cy="6833572"/>
            </a:xfrm>
            <a:prstGeom prst="rect">
              <a:avLst/>
            </a:prstGeom>
          </p:spPr>
        </p:pic>
        <p:sp>
          <p:nvSpPr>
            <p:cNvPr id="4" name="object 4"/>
            <p:cNvSpPr/>
            <p:nvPr/>
          </p:nvSpPr>
          <p:spPr>
            <a:xfrm>
              <a:off x="6484239" y="1261173"/>
              <a:ext cx="434340" cy="364490"/>
            </a:xfrm>
            <a:custGeom>
              <a:avLst/>
              <a:gdLst/>
              <a:ahLst/>
              <a:cxnLst/>
              <a:rect l="l" t="t" r="r" b="b"/>
              <a:pathLst>
                <a:path w="434340" h="364489">
                  <a:moveTo>
                    <a:pt x="12204" y="0"/>
                  </a:moveTo>
                  <a:lnTo>
                    <a:pt x="0" y="0"/>
                  </a:lnTo>
                  <a:lnTo>
                    <a:pt x="0" y="364413"/>
                  </a:lnTo>
                  <a:lnTo>
                    <a:pt x="12204" y="364413"/>
                  </a:lnTo>
                  <a:lnTo>
                    <a:pt x="12204" y="0"/>
                  </a:lnTo>
                  <a:close/>
                </a:path>
                <a:path w="434340" h="364489">
                  <a:moveTo>
                    <a:pt x="433832" y="0"/>
                  </a:moveTo>
                  <a:lnTo>
                    <a:pt x="421627" y="0"/>
                  </a:lnTo>
                  <a:lnTo>
                    <a:pt x="421627" y="364413"/>
                  </a:lnTo>
                  <a:lnTo>
                    <a:pt x="433832" y="364413"/>
                  </a:lnTo>
                  <a:lnTo>
                    <a:pt x="433832" y="0"/>
                  </a:lnTo>
                  <a:close/>
                </a:path>
              </a:pathLst>
            </a:custGeom>
            <a:solidFill>
              <a:srgbClr val="E4E4E4"/>
            </a:solidFill>
          </p:spPr>
          <p:txBody>
            <a:bodyPr wrap="square" lIns="0" tIns="0" rIns="0" bIns="0" rtlCol="0"/>
            <a:lstStyle/>
            <a:p>
              <a:endParaRPr/>
            </a:p>
          </p:txBody>
        </p:sp>
      </p:grpSp>
      <p:sp>
        <p:nvSpPr>
          <p:cNvPr id="5" name="object 5"/>
          <p:cNvSpPr txBox="1">
            <a:spLocks noGrp="1"/>
          </p:cNvSpPr>
          <p:nvPr>
            <p:ph type="title"/>
          </p:nvPr>
        </p:nvSpPr>
        <p:spPr>
          <a:xfrm>
            <a:off x="6214743" y="1243549"/>
            <a:ext cx="1235075" cy="353695"/>
          </a:xfrm>
          <a:prstGeom prst="rect">
            <a:avLst/>
          </a:prstGeom>
        </p:spPr>
        <p:txBody>
          <a:bodyPr vert="horz" wrap="square" lIns="0" tIns="12700" rIns="0" bIns="0" rtlCol="0">
            <a:spAutoFit/>
          </a:bodyPr>
          <a:lstStyle/>
          <a:p>
            <a:pPr marL="12700">
              <a:lnSpc>
                <a:spcPct val="100000"/>
              </a:lnSpc>
              <a:spcBef>
                <a:spcPts val="100"/>
              </a:spcBef>
              <a:tabLst>
                <a:tab pos="552450" algn="l"/>
                <a:tab pos="1086485" algn="l"/>
              </a:tabLst>
            </a:pPr>
            <a:r>
              <a:rPr sz="2000" b="1" spc="30" dirty="0">
                <a:solidFill>
                  <a:srgbClr val="2B2B2B"/>
                </a:solidFill>
                <a:latin typeface="Arial"/>
                <a:cs typeface="Arial"/>
              </a:rPr>
              <a:t>C</a:t>
            </a:r>
            <a:r>
              <a:rPr sz="2000" b="1" spc="-10" dirty="0">
                <a:solidFill>
                  <a:srgbClr val="2B2B2B"/>
                </a:solidFill>
                <a:latin typeface="Arial"/>
                <a:cs typeface="Arial"/>
              </a:rPr>
              <a:t> </a:t>
            </a:r>
            <a:r>
              <a:rPr sz="2000" b="1" spc="-480" dirty="0">
                <a:solidFill>
                  <a:srgbClr val="BDBDBD"/>
                </a:solidFill>
                <a:latin typeface="Arial"/>
                <a:cs typeface="Arial"/>
              </a:rPr>
              <a:t>'</a:t>
            </a:r>
            <a:r>
              <a:rPr sz="2000" b="1" spc="-480" dirty="0">
                <a:solidFill>
                  <a:srgbClr val="2B2B2B"/>
                </a:solidFill>
                <a:latin typeface="Arial"/>
                <a:cs typeface="Arial"/>
              </a:rPr>
              <a:t>¥	</a:t>
            </a:r>
            <a:r>
              <a:rPr sz="2000" b="1" spc="-869" dirty="0">
                <a:solidFill>
                  <a:srgbClr val="2B2B2B"/>
                </a:solidFill>
                <a:latin typeface="Arial"/>
                <a:cs typeface="Arial"/>
              </a:rPr>
              <a:t>C</a:t>
            </a:r>
            <a:r>
              <a:rPr sz="2000" b="1" spc="-45" dirty="0">
                <a:solidFill>
                  <a:srgbClr val="2B2B2B"/>
                </a:solidFill>
                <a:latin typeface="Arial"/>
                <a:cs typeface="Arial"/>
              </a:rPr>
              <a:t> </a:t>
            </a:r>
            <a:r>
              <a:rPr sz="2000" b="1" spc="-315" dirty="0">
                <a:solidFill>
                  <a:srgbClr val="BDBDBD"/>
                </a:solidFill>
                <a:latin typeface="Arial"/>
                <a:cs typeface="Arial"/>
              </a:rPr>
              <a:t>.	</a:t>
            </a:r>
            <a:r>
              <a:rPr sz="2150" u="heavy" spc="-735" dirty="0">
                <a:solidFill>
                  <a:srgbClr val="2B2B2B"/>
                </a:solidFill>
                <a:uFill>
                  <a:solidFill>
                    <a:srgbClr val="2B2B2B"/>
                  </a:solidFill>
                </a:uFill>
                <a:latin typeface="Times New Roman"/>
                <a:cs typeface="Times New Roman"/>
              </a:rPr>
              <a:t>E</a:t>
            </a:r>
            <a:r>
              <a:rPr sz="2150" u="heavy" spc="-55" dirty="0">
                <a:solidFill>
                  <a:srgbClr val="2B2B2B"/>
                </a:solidFill>
                <a:uFill>
                  <a:solidFill>
                    <a:srgbClr val="2B2B2B"/>
                  </a:solidFill>
                </a:uFill>
                <a:latin typeface="Times New Roman"/>
                <a:cs typeface="Times New Roman"/>
              </a:rPr>
              <a:t> </a:t>
            </a:r>
            <a:endParaRPr sz="2150">
              <a:latin typeface="Times New Roman"/>
              <a:cs typeface="Times New Roman"/>
            </a:endParaRPr>
          </a:p>
        </p:txBody>
      </p:sp>
      <p:grpSp>
        <p:nvGrpSpPr>
          <p:cNvPr id="6" name="object 6"/>
          <p:cNvGrpSpPr/>
          <p:nvPr/>
        </p:nvGrpSpPr>
        <p:grpSpPr>
          <a:xfrm>
            <a:off x="8505177" y="4754238"/>
            <a:ext cx="898525" cy="313690"/>
            <a:chOff x="8505177" y="4754238"/>
            <a:chExt cx="898525" cy="313690"/>
          </a:xfrm>
        </p:grpSpPr>
        <p:sp>
          <p:nvSpPr>
            <p:cNvPr id="7" name="object 7"/>
            <p:cNvSpPr/>
            <p:nvPr/>
          </p:nvSpPr>
          <p:spPr>
            <a:xfrm>
              <a:off x="8661671" y="4754238"/>
              <a:ext cx="12700" cy="131445"/>
            </a:xfrm>
            <a:custGeom>
              <a:avLst/>
              <a:gdLst/>
              <a:ahLst/>
              <a:cxnLst/>
              <a:rect l="l" t="t" r="r" b="b"/>
              <a:pathLst>
                <a:path w="12700" h="131445">
                  <a:moveTo>
                    <a:pt x="0" y="131297"/>
                  </a:moveTo>
                  <a:lnTo>
                    <a:pt x="12204" y="131297"/>
                  </a:lnTo>
                  <a:lnTo>
                    <a:pt x="12204" y="0"/>
                  </a:lnTo>
                  <a:lnTo>
                    <a:pt x="0" y="0"/>
                  </a:lnTo>
                  <a:lnTo>
                    <a:pt x="0" y="131297"/>
                  </a:lnTo>
                  <a:close/>
                </a:path>
              </a:pathLst>
            </a:custGeom>
            <a:solidFill>
              <a:srgbClr val="BCBCBC"/>
            </a:solidFill>
          </p:spPr>
          <p:txBody>
            <a:bodyPr wrap="square" lIns="0" tIns="0" rIns="0" bIns="0" rtlCol="0"/>
            <a:lstStyle/>
            <a:p>
              <a:endParaRPr/>
            </a:p>
          </p:txBody>
        </p:sp>
        <p:sp>
          <p:nvSpPr>
            <p:cNvPr id="8" name="object 8"/>
            <p:cNvSpPr/>
            <p:nvPr/>
          </p:nvSpPr>
          <p:spPr>
            <a:xfrm>
              <a:off x="8922211" y="4756287"/>
              <a:ext cx="58419" cy="173990"/>
            </a:xfrm>
            <a:custGeom>
              <a:avLst/>
              <a:gdLst/>
              <a:ahLst/>
              <a:cxnLst/>
              <a:rect l="l" t="t" r="r" b="b"/>
              <a:pathLst>
                <a:path w="58420" h="173989">
                  <a:moveTo>
                    <a:pt x="57969" y="173568"/>
                  </a:moveTo>
                  <a:lnTo>
                    <a:pt x="0" y="173568"/>
                  </a:lnTo>
                  <a:lnTo>
                    <a:pt x="0" y="0"/>
                  </a:lnTo>
                  <a:lnTo>
                    <a:pt x="57969" y="0"/>
                  </a:lnTo>
                  <a:lnTo>
                    <a:pt x="57969" y="173568"/>
                  </a:lnTo>
                  <a:close/>
                </a:path>
              </a:pathLst>
            </a:custGeom>
            <a:solidFill>
              <a:srgbClr val="E4E4E4"/>
            </a:solidFill>
          </p:spPr>
          <p:txBody>
            <a:bodyPr wrap="square" lIns="0" tIns="0" rIns="0" bIns="0" rtlCol="0"/>
            <a:lstStyle/>
            <a:p>
              <a:endParaRPr/>
            </a:p>
          </p:txBody>
        </p:sp>
        <p:sp>
          <p:nvSpPr>
            <p:cNvPr id="9" name="object 9"/>
            <p:cNvSpPr/>
            <p:nvPr/>
          </p:nvSpPr>
          <p:spPr>
            <a:xfrm>
              <a:off x="9289297" y="4754238"/>
              <a:ext cx="15875" cy="182245"/>
            </a:xfrm>
            <a:custGeom>
              <a:avLst/>
              <a:gdLst/>
              <a:ahLst/>
              <a:cxnLst/>
              <a:rect l="l" t="t" r="r" b="b"/>
              <a:pathLst>
                <a:path w="15875" h="182245">
                  <a:moveTo>
                    <a:pt x="15255" y="182203"/>
                  </a:moveTo>
                  <a:lnTo>
                    <a:pt x="0" y="182203"/>
                  </a:lnTo>
                  <a:lnTo>
                    <a:pt x="0" y="0"/>
                  </a:lnTo>
                  <a:lnTo>
                    <a:pt x="15255" y="0"/>
                  </a:lnTo>
                  <a:lnTo>
                    <a:pt x="15255" y="182203"/>
                  </a:lnTo>
                  <a:close/>
                </a:path>
              </a:pathLst>
            </a:custGeom>
            <a:solidFill>
              <a:srgbClr val="D3D3D3"/>
            </a:solidFill>
          </p:spPr>
          <p:txBody>
            <a:bodyPr wrap="square" lIns="0" tIns="0" rIns="0" bIns="0" rtlCol="0"/>
            <a:lstStyle/>
            <a:p>
              <a:endParaRPr/>
            </a:p>
          </p:txBody>
        </p:sp>
        <p:sp>
          <p:nvSpPr>
            <p:cNvPr id="10" name="object 10"/>
            <p:cNvSpPr/>
            <p:nvPr/>
          </p:nvSpPr>
          <p:spPr>
            <a:xfrm>
              <a:off x="9383879" y="4754238"/>
              <a:ext cx="9525" cy="182245"/>
            </a:xfrm>
            <a:custGeom>
              <a:avLst/>
              <a:gdLst/>
              <a:ahLst/>
              <a:cxnLst/>
              <a:rect l="l" t="t" r="r" b="b"/>
              <a:pathLst>
                <a:path w="9525" h="182245">
                  <a:moveTo>
                    <a:pt x="9153" y="182203"/>
                  </a:moveTo>
                  <a:lnTo>
                    <a:pt x="0" y="182203"/>
                  </a:lnTo>
                  <a:lnTo>
                    <a:pt x="0" y="0"/>
                  </a:lnTo>
                  <a:lnTo>
                    <a:pt x="9153" y="0"/>
                  </a:lnTo>
                  <a:lnTo>
                    <a:pt x="9153" y="182203"/>
                  </a:lnTo>
                  <a:close/>
                </a:path>
              </a:pathLst>
            </a:custGeom>
            <a:solidFill>
              <a:srgbClr val="E4E4E4"/>
            </a:solidFill>
          </p:spPr>
          <p:txBody>
            <a:bodyPr wrap="square" lIns="0" tIns="0" rIns="0" bIns="0" rtlCol="0"/>
            <a:lstStyle/>
            <a:p>
              <a:endParaRPr/>
            </a:p>
          </p:txBody>
        </p:sp>
        <p:sp>
          <p:nvSpPr>
            <p:cNvPr id="11" name="object 11"/>
            <p:cNvSpPr/>
            <p:nvPr/>
          </p:nvSpPr>
          <p:spPr>
            <a:xfrm>
              <a:off x="8505177" y="4885535"/>
              <a:ext cx="12700" cy="182245"/>
            </a:xfrm>
            <a:custGeom>
              <a:avLst/>
              <a:gdLst/>
              <a:ahLst/>
              <a:cxnLst/>
              <a:rect l="l" t="t" r="r" b="b"/>
              <a:pathLst>
                <a:path w="12700" h="182245">
                  <a:moveTo>
                    <a:pt x="12204" y="182203"/>
                  </a:moveTo>
                  <a:lnTo>
                    <a:pt x="0" y="182203"/>
                  </a:lnTo>
                  <a:lnTo>
                    <a:pt x="0" y="0"/>
                  </a:lnTo>
                  <a:lnTo>
                    <a:pt x="12204" y="0"/>
                  </a:lnTo>
                  <a:lnTo>
                    <a:pt x="12204" y="182203"/>
                  </a:lnTo>
                  <a:close/>
                </a:path>
              </a:pathLst>
            </a:custGeom>
            <a:solidFill>
              <a:srgbClr val="D3D3D3"/>
            </a:solidFill>
          </p:spPr>
          <p:txBody>
            <a:bodyPr wrap="square" lIns="0" tIns="0" rIns="0" bIns="0" rtlCol="0"/>
            <a:lstStyle/>
            <a:p>
              <a:endParaRPr/>
            </a:p>
          </p:txBody>
        </p:sp>
        <p:sp>
          <p:nvSpPr>
            <p:cNvPr id="12" name="object 12"/>
            <p:cNvSpPr/>
            <p:nvPr/>
          </p:nvSpPr>
          <p:spPr>
            <a:xfrm>
              <a:off x="8624290" y="4885537"/>
              <a:ext cx="779145" cy="182245"/>
            </a:xfrm>
            <a:custGeom>
              <a:avLst/>
              <a:gdLst/>
              <a:ahLst/>
              <a:cxnLst/>
              <a:rect l="l" t="t" r="r" b="b"/>
              <a:pathLst>
                <a:path w="779145" h="182245">
                  <a:moveTo>
                    <a:pt x="73787" y="0"/>
                  </a:moveTo>
                  <a:lnTo>
                    <a:pt x="0" y="0"/>
                  </a:lnTo>
                  <a:lnTo>
                    <a:pt x="0" y="182206"/>
                  </a:lnTo>
                  <a:lnTo>
                    <a:pt x="73787" y="182206"/>
                  </a:lnTo>
                  <a:lnTo>
                    <a:pt x="73787" y="0"/>
                  </a:lnTo>
                  <a:close/>
                </a:path>
                <a:path w="779145" h="182245">
                  <a:moveTo>
                    <a:pt x="778814" y="21894"/>
                  </a:moveTo>
                  <a:lnTo>
                    <a:pt x="745248" y="21894"/>
                  </a:lnTo>
                  <a:lnTo>
                    <a:pt x="745248" y="167474"/>
                  </a:lnTo>
                  <a:lnTo>
                    <a:pt x="778814" y="167474"/>
                  </a:lnTo>
                  <a:lnTo>
                    <a:pt x="778814" y="21894"/>
                  </a:lnTo>
                  <a:close/>
                </a:path>
              </a:pathLst>
            </a:custGeom>
            <a:solidFill>
              <a:srgbClr val="E4E4E4"/>
            </a:solidFill>
          </p:spPr>
          <p:txBody>
            <a:bodyPr wrap="square" lIns="0" tIns="0" rIns="0" bIns="0" rtlCol="0"/>
            <a:lstStyle/>
            <a:p>
              <a:endParaRPr/>
            </a:p>
          </p:txBody>
        </p:sp>
      </p:grpSp>
      <p:sp>
        <p:nvSpPr>
          <p:cNvPr id="13" name="object 13"/>
          <p:cNvSpPr txBox="1"/>
          <p:nvPr/>
        </p:nvSpPr>
        <p:spPr>
          <a:xfrm>
            <a:off x="8909511" y="4748619"/>
            <a:ext cx="522605" cy="309880"/>
          </a:xfrm>
          <a:prstGeom prst="rect">
            <a:avLst/>
          </a:prstGeom>
        </p:spPr>
        <p:txBody>
          <a:bodyPr vert="horz" wrap="square" lIns="0" tIns="12700" rIns="0" bIns="0" rtlCol="0">
            <a:spAutoFit/>
          </a:bodyPr>
          <a:lstStyle/>
          <a:p>
            <a:pPr marL="12700">
              <a:lnSpc>
                <a:spcPts val="1115"/>
              </a:lnSpc>
              <a:spcBef>
                <a:spcPts val="100"/>
              </a:spcBef>
              <a:tabLst>
                <a:tab pos="295275" algn="l"/>
              </a:tabLst>
            </a:pPr>
            <a:r>
              <a:rPr sz="1000" spc="-50" dirty="0">
                <a:solidFill>
                  <a:srgbClr val="BDBDBD"/>
                </a:solidFill>
                <a:latin typeface="Arial"/>
                <a:cs typeface="Arial"/>
              </a:rPr>
              <a:t>-	</a:t>
            </a:r>
            <a:r>
              <a:rPr sz="1000" b="1" spc="-35" dirty="0">
                <a:solidFill>
                  <a:srgbClr val="959595"/>
                </a:solidFill>
                <a:latin typeface="Arial"/>
                <a:cs typeface="Arial"/>
              </a:rPr>
              <a:t>'</a:t>
            </a:r>
            <a:r>
              <a:rPr sz="1000" b="1" spc="-150" dirty="0">
                <a:solidFill>
                  <a:srgbClr val="959595"/>
                </a:solidFill>
                <a:latin typeface="Arial"/>
                <a:cs typeface="Arial"/>
              </a:rPr>
              <a:t> </a:t>
            </a:r>
            <a:r>
              <a:rPr sz="1000" b="1" spc="45" dirty="0">
                <a:solidFill>
                  <a:srgbClr val="4F4F4F"/>
                </a:solidFill>
                <a:latin typeface="Arial"/>
                <a:cs typeface="Arial"/>
              </a:rPr>
              <a:t>l</a:t>
            </a:r>
            <a:r>
              <a:rPr sz="1000" b="1" spc="-114" dirty="0">
                <a:solidFill>
                  <a:srgbClr val="BDBDBD"/>
                </a:solidFill>
                <a:latin typeface="Arial"/>
                <a:cs typeface="Arial"/>
              </a:rPr>
              <a:t>,</a:t>
            </a:r>
            <a:r>
              <a:rPr sz="1000" b="1" spc="-95" dirty="0">
                <a:solidFill>
                  <a:srgbClr val="4F4F4F"/>
                </a:solidFill>
                <a:latin typeface="Arial"/>
                <a:cs typeface="Arial"/>
              </a:rPr>
              <a:t>S</a:t>
            </a:r>
            <a:r>
              <a:rPr sz="1000" b="1" spc="-105" dirty="0">
                <a:solidFill>
                  <a:srgbClr val="A5A5A5"/>
                </a:solidFill>
                <a:latin typeface="Arial"/>
                <a:cs typeface="Arial"/>
              </a:rPr>
              <a:t>,</a:t>
            </a:r>
            <a:endParaRPr sz="1000">
              <a:latin typeface="Arial"/>
              <a:cs typeface="Arial"/>
            </a:endParaRPr>
          </a:p>
          <a:p>
            <a:pPr marL="219075">
              <a:lnSpc>
                <a:spcPts val="1115"/>
              </a:lnSpc>
              <a:tabLst>
                <a:tab pos="459740" algn="l"/>
              </a:tabLst>
            </a:pPr>
            <a:r>
              <a:rPr sz="1000" b="1" spc="-35" dirty="0">
                <a:solidFill>
                  <a:srgbClr val="5D5D5D"/>
                </a:solidFill>
                <a:latin typeface="Arial"/>
                <a:cs typeface="Arial"/>
              </a:rPr>
              <a:t>0	</a:t>
            </a:r>
            <a:r>
              <a:rPr sz="850" spc="-160" dirty="0">
                <a:solidFill>
                  <a:srgbClr val="BDBDBD"/>
                </a:solidFill>
                <a:latin typeface="Times New Roman"/>
                <a:cs typeface="Times New Roman"/>
              </a:rPr>
              <a:t>·1</a:t>
            </a:r>
            <a:endParaRPr sz="850">
              <a:latin typeface="Times New Roman"/>
              <a:cs typeface="Times New Roman"/>
            </a:endParaRPr>
          </a:p>
        </p:txBody>
      </p:sp>
      <p:sp>
        <p:nvSpPr>
          <p:cNvPr id="14" name="object 14"/>
          <p:cNvSpPr txBox="1"/>
          <p:nvPr/>
        </p:nvSpPr>
        <p:spPr>
          <a:xfrm>
            <a:off x="8347214" y="4748619"/>
            <a:ext cx="387985" cy="713740"/>
          </a:xfrm>
          <a:prstGeom prst="rect">
            <a:avLst/>
          </a:prstGeom>
        </p:spPr>
        <p:txBody>
          <a:bodyPr vert="horz" wrap="square" lIns="0" tIns="12700" rIns="0" bIns="0" rtlCol="0">
            <a:spAutoFit/>
          </a:bodyPr>
          <a:lstStyle/>
          <a:p>
            <a:pPr marL="60960">
              <a:lnSpc>
                <a:spcPts val="1115"/>
              </a:lnSpc>
              <a:spcBef>
                <a:spcPts val="100"/>
              </a:spcBef>
            </a:pPr>
            <a:r>
              <a:rPr sz="1000" b="1" spc="-375" dirty="0">
                <a:solidFill>
                  <a:srgbClr val="4F4F4F"/>
                </a:solidFill>
                <a:latin typeface="Arial"/>
                <a:cs typeface="Arial"/>
              </a:rPr>
              <a:t>P </a:t>
            </a:r>
            <a:r>
              <a:rPr sz="1000" b="1" spc="-30" dirty="0">
                <a:solidFill>
                  <a:srgbClr val="4F4F4F"/>
                </a:solidFill>
                <a:latin typeface="Arial"/>
                <a:cs typeface="Arial"/>
              </a:rPr>
              <a:t> </a:t>
            </a:r>
            <a:r>
              <a:rPr sz="1000" b="1" spc="-440" dirty="0">
                <a:solidFill>
                  <a:srgbClr val="4F4F4F"/>
                </a:solidFill>
                <a:latin typeface="Arial"/>
                <a:cs typeface="Arial"/>
              </a:rPr>
              <a:t>O</a:t>
            </a:r>
            <a:r>
              <a:rPr sz="1000" b="1" dirty="0">
                <a:solidFill>
                  <a:srgbClr val="4F4F4F"/>
                </a:solidFill>
                <a:latin typeface="Arial"/>
                <a:cs typeface="Arial"/>
              </a:rPr>
              <a:t>  </a:t>
            </a:r>
            <a:r>
              <a:rPr sz="1000" b="1" spc="-10" dirty="0">
                <a:solidFill>
                  <a:srgbClr val="4F4F4F"/>
                </a:solidFill>
                <a:latin typeface="Arial"/>
                <a:cs typeface="Arial"/>
              </a:rPr>
              <a:t> </a:t>
            </a:r>
            <a:r>
              <a:rPr sz="1000" b="1" spc="-50" dirty="0">
                <a:solidFill>
                  <a:srgbClr val="A5A5A5"/>
                </a:solidFill>
                <a:latin typeface="Arial"/>
                <a:cs typeface="Arial"/>
              </a:rPr>
              <a:t>·</a:t>
            </a:r>
            <a:endParaRPr sz="1000">
              <a:latin typeface="Arial"/>
              <a:cs typeface="Arial"/>
            </a:endParaRPr>
          </a:p>
          <a:p>
            <a:pPr marL="12700">
              <a:lnSpc>
                <a:spcPts val="935"/>
              </a:lnSpc>
            </a:pPr>
            <a:r>
              <a:rPr sz="1000" b="1" spc="-210" dirty="0">
                <a:solidFill>
                  <a:srgbClr val="5D5D5D"/>
                </a:solidFill>
                <a:latin typeface="Arial"/>
                <a:cs typeface="Arial"/>
              </a:rPr>
              <a:t>0  </a:t>
            </a:r>
            <a:r>
              <a:rPr sz="1000" b="1" spc="-45" dirty="0">
                <a:solidFill>
                  <a:srgbClr val="5D5D5D"/>
                </a:solidFill>
                <a:latin typeface="Arial"/>
                <a:cs typeface="Arial"/>
              </a:rPr>
              <a:t> </a:t>
            </a:r>
            <a:r>
              <a:rPr sz="1000" b="1" spc="-135" dirty="0">
                <a:solidFill>
                  <a:srgbClr val="A5A5A5"/>
                </a:solidFill>
                <a:latin typeface="Arial"/>
                <a:cs typeface="Arial"/>
              </a:rPr>
              <a:t>,</a:t>
            </a:r>
            <a:r>
              <a:rPr sz="1000" b="1" spc="-160" dirty="0">
                <a:solidFill>
                  <a:srgbClr val="5D5D5D"/>
                </a:solidFill>
                <a:latin typeface="Arial"/>
                <a:cs typeface="Arial"/>
              </a:rPr>
              <a:t>-::.</a:t>
            </a:r>
            <a:r>
              <a:rPr sz="1000" b="1" spc="-125" dirty="0">
                <a:solidFill>
                  <a:srgbClr val="5D5D5D"/>
                </a:solidFill>
                <a:latin typeface="Arial"/>
                <a:cs typeface="Arial"/>
              </a:rPr>
              <a:t> </a:t>
            </a:r>
            <a:r>
              <a:rPr sz="1000" b="1" spc="-170" dirty="0">
                <a:solidFill>
                  <a:srgbClr val="A5A5A5"/>
                </a:solidFill>
                <a:latin typeface="Arial"/>
                <a:cs typeface="Arial"/>
              </a:rPr>
              <a:t>-</a:t>
            </a:r>
            <a:r>
              <a:rPr sz="1000" b="1" spc="60" dirty="0">
                <a:solidFill>
                  <a:srgbClr val="A5A5A5"/>
                </a:solidFill>
                <a:latin typeface="Arial"/>
                <a:cs typeface="Arial"/>
              </a:rPr>
              <a:t> </a:t>
            </a:r>
            <a:r>
              <a:rPr sz="1000" spc="-20" dirty="0">
                <a:solidFill>
                  <a:srgbClr val="BDBDBD"/>
                </a:solidFill>
                <a:latin typeface="Arial"/>
                <a:cs typeface="Arial"/>
              </a:rPr>
              <a:t>.</a:t>
            </a:r>
            <a:endParaRPr sz="1000">
              <a:latin typeface="Arial"/>
              <a:cs typeface="Arial"/>
            </a:endParaRPr>
          </a:p>
          <a:p>
            <a:pPr marL="218440">
              <a:lnSpc>
                <a:spcPts val="3360"/>
              </a:lnSpc>
            </a:pPr>
            <a:r>
              <a:rPr sz="2950" spc="-740" dirty="0">
                <a:solidFill>
                  <a:srgbClr val="828282"/>
                </a:solidFill>
                <a:latin typeface="Arial"/>
                <a:cs typeface="Arial"/>
              </a:rPr>
              <a:t>0</a:t>
            </a:r>
            <a:endParaRPr sz="2950">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5159375" cy="574040"/>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Calibri Light"/>
                <a:cs typeface="Calibri Light"/>
              </a:rPr>
              <a:t>REDIRECTION/DISTRACTION</a:t>
            </a:r>
            <a:endParaRPr sz="3600">
              <a:latin typeface="Calibri Light"/>
              <a:cs typeface="Calibri Light"/>
            </a:endParaRPr>
          </a:p>
        </p:txBody>
      </p:sp>
      <p:sp>
        <p:nvSpPr>
          <p:cNvPr id="3" name="object 3"/>
          <p:cNvSpPr txBox="1"/>
          <p:nvPr/>
        </p:nvSpPr>
        <p:spPr>
          <a:xfrm>
            <a:off x="764540" y="1906270"/>
            <a:ext cx="5331460" cy="4445448"/>
          </a:xfrm>
          <a:prstGeom prst="rect">
            <a:avLst/>
          </a:prstGeom>
        </p:spPr>
        <p:txBody>
          <a:bodyPr vert="horz" wrap="square" lIns="0" tIns="13335" rIns="0" bIns="0" rtlCol="0">
            <a:spAutoFit/>
          </a:bodyPr>
          <a:lstStyle/>
          <a:p>
            <a:pPr marL="12700" marR="5080">
              <a:lnSpc>
                <a:spcPct val="100000"/>
              </a:lnSpc>
              <a:spcBef>
                <a:spcPts val="105"/>
              </a:spcBef>
              <a:tabLst>
                <a:tab pos="2477135" algn="l"/>
                <a:tab pos="4220845" algn="l"/>
                <a:tab pos="7806055" algn="l"/>
              </a:tabLst>
            </a:pPr>
            <a:r>
              <a:rPr sz="3200" spc="-15" dirty="0">
                <a:solidFill>
                  <a:srgbClr val="FFFFFF"/>
                </a:solidFill>
                <a:latin typeface="Calibri"/>
                <a:cs typeface="Calibri"/>
              </a:rPr>
              <a:t>Redirection</a:t>
            </a:r>
            <a:r>
              <a:rPr sz="3200" spc="20" dirty="0">
                <a:solidFill>
                  <a:srgbClr val="FFFFFF"/>
                </a:solidFill>
                <a:latin typeface="Calibri"/>
                <a:cs typeface="Calibri"/>
              </a:rPr>
              <a:t> </a:t>
            </a:r>
            <a:r>
              <a:rPr sz="3200" dirty="0">
                <a:solidFill>
                  <a:srgbClr val="FFFFFF"/>
                </a:solidFill>
                <a:latin typeface="Calibri"/>
                <a:cs typeface="Calibri"/>
              </a:rPr>
              <a:t>and</a:t>
            </a:r>
            <a:r>
              <a:rPr sz="3200" spc="25" dirty="0">
                <a:solidFill>
                  <a:srgbClr val="FFFFFF"/>
                </a:solidFill>
                <a:latin typeface="Calibri"/>
                <a:cs typeface="Calibri"/>
              </a:rPr>
              <a:t> </a:t>
            </a:r>
            <a:r>
              <a:rPr sz="3200" spc="-15" dirty="0">
                <a:solidFill>
                  <a:srgbClr val="FFFFFF"/>
                </a:solidFill>
                <a:latin typeface="Calibri"/>
                <a:cs typeface="Calibri"/>
              </a:rPr>
              <a:t>Distraction</a:t>
            </a:r>
            <a:r>
              <a:rPr sz="3200" spc="25" dirty="0">
                <a:solidFill>
                  <a:srgbClr val="FFFFFF"/>
                </a:solidFill>
                <a:latin typeface="Calibri"/>
                <a:cs typeface="Calibri"/>
              </a:rPr>
              <a:t> </a:t>
            </a:r>
            <a:r>
              <a:rPr sz="3200" dirty="0">
                <a:solidFill>
                  <a:srgbClr val="FFFFFF"/>
                </a:solidFill>
                <a:latin typeface="Calibri"/>
                <a:cs typeface="Calibri"/>
              </a:rPr>
              <a:t>is</a:t>
            </a:r>
            <a:r>
              <a:rPr sz="3200" spc="25" dirty="0">
                <a:solidFill>
                  <a:srgbClr val="FFFFFF"/>
                </a:solidFill>
                <a:latin typeface="Calibri"/>
                <a:cs typeface="Calibri"/>
              </a:rPr>
              <a:t> </a:t>
            </a:r>
            <a:r>
              <a:rPr sz="3200" dirty="0">
                <a:solidFill>
                  <a:srgbClr val="FFFFFF"/>
                </a:solidFill>
                <a:latin typeface="Calibri"/>
                <a:cs typeface="Calibri"/>
              </a:rPr>
              <a:t>the</a:t>
            </a:r>
            <a:r>
              <a:rPr lang="en-US" sz="3200" dirty="0">
                <a:solidFill>
                  <a:srgbClr val="FFFFFF"/>
                </a:solidFill>
                <a:latin typeface="Calibri"/>
                <a:cs typeface="Calibri"/>
              </a:rPr>
              <a:t> </a:t>
            </a:r>
            <a:r>
              <a:rPr sz="3200" spc="-15" dirty="0">
                <a:solidFill>
                  <a:srgbClr val="FFFFFF"/>
                </a:solidFill>
                <a:latin typeface="Calibri"/>
                <a:cs typeface="Calibri"/>
              </a:rPr>
              <a:t>process</a:t>
            </a:r>
            <a:r>
              <a:rPr lang="en-US" sz="3200" spc="-15" dirty="0">
                <a:solidFill>
                  <a:srgbClr val="FFFFFF"/>
                </a:solidFill>
                <a:latin typeface="Calibri"/>
                <a:cs typeface="Calibri"/>
              </a:rPr>
              <a:t> </a:t>
            </a:r>
            <a:r>
              <a:rPr sz="3200" spc="-10" dirty="0">
                <a:solidFill>
                  <a:srgbClr val="FFFFFF"/>
                </a:solidFill>
                <a:latin typeface="Calibri"/>
                <a:cs typeface="Calibri"/>
              </a:rPr>
              <a:t>where </a:t>
            </a:r>
            <a:r>
              <a:rPr sz="3200" dirty="0">
                <a:solidFill>
                  <a:srgbClr val="FFFFFF"/>
                </a:solidFill>
                <a:latin typeface="Calibri"/>
                <a:cs typeface="Calibri"/>
              </a:rPr>
              <a:t>the </a:t>
            </a:r>
            <a:r>
              <a:rPr sz="3200" spc="-5" dirty="0">
                <a:solidFill>
                  <a:srgbClr val="FFFFFF"/>
                </a:solidFill>
                <a:latin typeface="Calibri"/>
                <a:cs typeface="Calibri"/>
              </a:rPr>
              <a:t>responder</a:t>
            </a:r>
            <a:r>
              <a:rPr lang="en-US" sz="3200" spc="-5" dirty="0">
                <a:solidFill>
                  <a:srgbClr val="FFFFFF"/>
                </a:solidFill>
                <a:latin typeface="Calibri"/>
                <a:cs typeface="Calibri"/>
              </a:rPr>
              <a:t> </a:t>
            </a:r>
            <a:r>
              <a:rPr sz="3200" spc="-40" dirty="0">
                <a:solidFill>
                  <a:srgbClr val="FFFFFF"/>
                </a:solidFill>
                <a:latin typeface="Calibri"/>
                <a:cs typeface="Calibri"/>
              </a:rPr>
              <a:t>takes </a:t>
            </a:r>
            <a:r>
              <a:rPr sz="3200" dirty="0">
                <a:solidFill>
                  <a:srgbClr val="FFFFFF"/>
                </a:solidFill>
                <a:latin typeface="Calibri"/>
                <a:cs typeface="Calibri"/>
              </a:rPr>
              <a:t>the </a:t>
            </a:r>
            <a:r>
              <a:rPr sz="3200" spc="-10" dirty="0">
                <a:solidFill>
                  <a:srgbClr val="FFFFFF"/>
                </a:solidFill>
                <a:latin typeface="Calibri"/>
                <a:cs typeface="Calibri"/>
              </a:rPr>
              <a:t>initiative </a:t>
            </a:r>
            <a:r>
              <a:rPr sz="3200" spc="-25" dirty="0">
                <a:solidFill>
                  <a:srgbClr val="FFFFFF"/>
                </a:solidFill>
                <a:latin typeface="Calibri"/>
                <a:cs typeface="Calibri"/>
              </a:rPr>
              <a:t>to </a:t>
            </a:r>
            <a:r>
              <a:rPr sz="3200" spc="-980" dirty="0">
                <a:solidFill>
                  <a:srgbClr val="FFFFFF"/>
                </a:solidFill>
                <a:latin typeface="Calibri"/>
                <a:cs typeface="Calibri"/>
              </a:rPr>
              <a:t> </a:t>
            </a:r>
            <a:r>
              <a:rPr sz="3200" spc="-15" dirty="0">
                <a:solidFill>
                  <a:srgbClr val="FFFFFF"/>
                </a:solidFill>
                <a:latin typeface="Calibri"/>
                <a:cs typeface="Calibri"/>
              </a:rPr>
              <a:t>direct</a:t>
            </a:r>
            <a:r>
              <a:rPr sz="3200" spc="25" dirty="0">
                <a:solidFill>
                  <a:srgbClr val="FFFFFF"/>
                </a:solidFill>
                <a:latin typeface="Calibri"/>
                <a:cs typeface="Calibri"/>
              </a:rPr>
              <a:t> </a:t>
            </a:r>
            <a:r>
              <a:rPr sz="3200" dirty="0">
                <a:solidFill>
                  <a:srgbClr val="FFFFFF"/>
                </a:solidFill>
                <a:latin typeface="Calibri"/>
                <a:cs typeface="Calibri"/>
              </a:rPr>
              <a:t>the</a:t>
            </a:r>
            <a:r>
              <a:rPr sz="3200" spc="25" dirty="0">
                <a:solidFill>
                  <a:srgbClr val="FFFFFF"/>
                </a:solidFill>
                <a:latin typeface="Calibri"/>
                <a:cs typeface="Calibri"/>
              </a:rPr>
              <a:t> </a:t>
            </a:r>
            <a:r>
              <a:rPr sz="3200" spc="-5" dirty="0">
                <a:solidFill>
                  <a:srgbClr val="FFFFFF"/>
                </a:solidFill>
                <a:latin typeface="Calibri"/>
                <a:cs typeface="Calibri"/>
              </a:rPr>
              <a:t>actions</a:t>
            </a:r>
            <a:r>
              <a:rPr lang="en-US" sz="3200" spc="-5" dirty="0">
                <a:solidFill>
                  <a:srgbClr val="FFFFFF"/>
                </a:solidFill>
                <a:latin typeface="Calibri"/>
                <a:cs typeface="Calibri"/>
              </a:rPr>
              <a:t> </a:t>
            </a:r>
            <a:r>
              <a:rPr sz="3200" spc="-40" dirty="0">
                <a:solidFill>
                  <a:srgbClr val="FFFFFF"/>
                </a:solidFill>
                <a:latin typeface="Calibri"/>
                <a:cs typeface="Calibri"/>
              </a:rPr>
              <a:t>away</a:t>
            </a:r>
            <a:r>
              <a:rPr sz="3200" spc="-10" dirty="0">
                <a:solidFill>
                  <a:srgbClr val="FFFFFF"/>
                </a:solidFill>
                <a:latin typeface="Calibri"/>
                <a:cs typeface="Calibri"/>
              </a:rPr>
              <a:t> </a:t>
            </a:r>
            <a:r>
              <a:rPr sz="3200" spc="-25" dirty="0">
                <a:solidFill>
                  <a:srgbClr val="FFFFFF"/>
                </a:solidFill>
                <a:latin typeface="Calibri"/>
                <a:cs typeface="Calibri"/>
              </a:rPr>
              <a:t>from</a:t>
            </a:r>
            <a:r>
              <a:rPr sz="3200" spc="-15" dirty="0">
                <a:solidFill>
                  <a:srgbClr val="FFFFFF"/>
                </a:solidFill>
                <a:latin typeface="Calibri"/>
                <a:cs typeface="Calibri"/>
              </a:rPr>
              <a:t> </a:t>
            </a:r>
            <a:r>
              <a:rPr sz="3200" dirty="0">
                <a:solidFill>
                  <a:srgbClr val="FFFFFF"/>
                </a:solidFill>
                <a:latin typeface="Calibri"/>
                <a:cs typeface="Calibri"/>
              </a:rPr>
              <a:t>the</a:t>
            </a:r>
            <a:r>
              <a:rPr sz="3200" spc="-10" dirty="0">
                <a:solidFill>
                  <a:srgbClr val="FFFFFF"/>
                </a:solidFill>
                <a:latin typeface="Calibri"/>
                <a:cs typeface="Calibri"/>
              </a:rPr>
              <a:t> </a:t>
            </a:r>
            <a:r>
              <a:rPr sz="3200" spc="-5" dirty="0">
                <a:solidFill>
                  <a:srgbClr val="FFFFFF"/>
                </a:solidFill>
                <a:latin typeface="Calibri"/>
                <a:cs typeface="Calibri"/>
              </a:rPr>
              <a:t>crisis</a:t>
            </a:r>
            <a:r>
              <a:rPr sz="3200" dirty="0">
                <a:solidFill>
                  <a:srgbClr val="FFFFFF"/>
                </a:solidFill>
                <a:latin typeface="Calibri"/>
                <a:cs typeface="Calibri"/>
              </a:rPr>
              <a:t> and </a:t>
            </a:r>
            <a:r>
              <a:rPr sz="3200" spc="-980" dirty="0">
                <a:solidFill>
                  <a:srgbClr val="FFFFFF"/>
                </a:solidFill>
                <a:latin typeface="Calibri"/>
                <a:cs typeface="Calibri"/>
              </a:rPr>
              <a:t> </a:t>
            </a:r>
            <a:r>
              <a:rPr sz="3200" spc="-30" dirty="0">
                <a:solidFill>
                  <a:srgbClr val="FFFFFF"/>
                </a:solidFill>
                <a:latin typeface="Calibri"/>
                <a:cs typeface="Calibri"/>
              </a:rPr>
              <a:t>toward</a:t>
            </a:r>
            <a:r>
              <a:rPr sz="3200" spc="-10" dirty="0">
                <a:solidFill>
                  <a:srgbClr val="FFFFFF"/>
                </a:solidFill>
                <a:latin typeface="Calibri"/>
                <a:cs typeface="Calibri"/>
              </a:rPr>
              <a:t> </a:t>
            </a:r>
            <a:r>
              <a:rPr sz="3200" dirty="0">
                <a:solidFill>
                  <a:srgbClr val="FFFFFF"/>
                </a:solidFill>
                <a:latin typeface="Calibri"/>
                <a:cs typeface="Calibri"/>
              </a:rPr>
              <a:t>a</a:t>
            </a:r>
            <a:r>
              <a:rPr sz="3200" spc="10" dirty="0">
                <a:solidFill>
                  <a:srgbClr val="FFFFFF"/>
                </a:solidFill>
                <a:latin typeface="Calibri"/>
                <a:cs typeface="Calibri"/>
              </a:rPr>
              <a:t> </a:t>
            </a:r>
            <a:r>
              <a:rPr sz="3200" spc="-10" dirty="0">
                <a:solidFill>
                  <a:srgbClr val="FFFFFF"/>
                </a:solidFill>
                <a:latin typeface="Calibri"/>
                <a:cs typeface="Calibri"/>
              </a:rPr>
              <a:t>direction</a:t>
            </a:r>
            <a:r>
              <a:rPr sz="3200" dirty="0">
                <a:solidFill>
                  <a:srgbClr val="FFFFFF"/>
                </a:solidFill>
                <a:latin typeface="Calibri"/>
                <a:cs typeface="Calibri"/>
              </a:rPr>
              <a:t> </a:t>
            </a:r>
            <a:r>
              <a:rPr sz="3200" spc="-5" dirty="0">
                <a:solidFill>
                  <a:srgbClr val="FFFFFF"/>
                </a:solidFill>
                <a:latin typeface="Calibri"/>
                <a:cs typeface="Calibri"/>
              </a:rPr>
              <a:t>that</a:t>
            </a:r>
            <a:r>
              <a:rPr sz="3200" dirty="0">
                <a:solidFill>
                  <a:srgbClr val="FFFFFF"/>
                </a:solidFill>
                <a:latin typeface="Calibri"/>
                <a:cs typeface="Calibri"/>
              </a:rPr>
              <a:t> the</a:t>
            </a:r>
            <a:r>
              <a:rPr sz="3200" spc="-15" dirty="0">
                <a:solidFill>
                  <a:srgbClr val="FFFFFF"/>
                </a:solidFill>
                <a:latin typeface="Calibri"/>
                <a:cs typeface="Calibri"/>
              </a:rPr>
              <a:t> </a:t>
            </a:r>
            <a:r>
              <a:rPr sz="3200" spc="-10" dirty="0">
                <a:solidFill>
                  <a:srgbClr val="FFFFFF"/>
                </a:solidFill>
                <a:latin typeface="Calibri"/>
                <a:cs typeface="Calibri"/>
              </a:rPr>
              <a:t>responder</a:t>
            </a:r>
            <a:r>
              <a:rPr lang="en-US" sz="3200" spc="-10" dirty="0">
                <a:solidFill>
                  <a:srgbClr val="FFFFFF"/>
                </a:solidFill>
                <a:latin typeface="Calibri"/>
                <a:cs typeface="Calibri"/>
              </a:rPr>
              <a:t> </a:t>
            </a:r>
            <a:r>
              <a:rPr sz="3200" dirty="0">
                <a:solidFill>
                  <a:srgbClr val="FFFFFF"/>
                </a:solidFill>
                <a:latin typeface="Calibri"/>
                <a:cs typeface="Calibri"/>
              </a:rPr>
              <a:t>guides</a:t>
            </a:r>
            <a:r>
              <a:rPr sz="3200" spc="40" dirty="0">
                <a:solidFill>
                  <a:srgbClr val="FFFFFF"/>
                </a:solidFill>
                <a:latin typeface="Calibri"/>
                <a:cs typeface="Calibri"/>
              </a:rPr>
              <a:t> </a:t>
            </a:r>
            <a:r>
              <a:rPr sz="3200" spc="-45" dirty="0">
                <a:solidFill>
                  <a:srgbClr val="FFFFFF"/>
                </a:solidFill>
                <a:latin typeface="Calibri"/>
                <a:cs typeface="Calibri"/>
              </a:rPr>
              <a:t>to,</a:t>
            </a:r>
            <a:r>
              <a:rPr sz="3200" spc="50" dirty="0">
                <a:solidFill>
                  <a:srgbClr val="FFFFFF"/>
                </a:solidFill>
                <a:latin typeface="Calibri"/>
                <a:cs typeface="Calibri"/>
              </a:rPr>
              <a:t> </a:t>
            </a:r>
            <a:r>
              <a:rPr sz="3200" spc="-15" dirty="0">
                <a:solidFill>
                  <a:srgbClr val="FFFFFF"/>
                </a:solidFill>
                <a:latin typeface="Calibri"/>
                <a:cs typeface="Calibri"/>
              </a:rPr>
              <a:t>instead</a:t>
            </a:r>
            <a:r>
              <a:rPr sz="3200" spc="50" dirty="0">
                <a:solidFill>
                  <a:srgbClr val="FFFFFF"/>
                </a:solidFill>
                <a:latin typeface="Calibri"/>
                <a:cs typeface="Calibri"/>
              </a:rPr>
              <a:t> </a:t>
            </a:r>
            <a:r>
              <a:rPr sz="3200" dirty="0">
                <a:solidFill>
                  <a:srgbClr val="FFFFFF"/>
                </a:solidFill>
                <a:latin typeface="Calibri"/>
                <a:cs typeface="Calibri"/>
              </a:rPr>
              <a:t>of</a:t>
            </a:r>
            <a:r>
              <a:rPr sz="3200" spc="35" dirty="0">
                <a:solidFill>
                  <a:srgbClr val="FFFFFF"/>
                </a:solidFill>
                <a:latin typeface="Calibri"/>
                <a:cs typeface="Calibri"/>
              </a:rPr>
              <a:t> </a:t>
            </a:r>
            <a:r>
              <a:rPr sz="3200" spc="-5" dirty="0">
                <a:solidFill>
                  <a:srgbClr val="FFFFFF"/>
                </a:solidFill>
                <a:latin typeface="Calibri"/>
                <a:cs typeface="Calibri"/>
              </a:rPr>
              <a:t>allowing</a:t>
            </a:r>
            <a:r>
              <a:rPr sz="3200" spc="50" dirty="0">
                <a:solidFill>
                  <a:srgbClr val="FFFFFF"/>
                </a:solidFill>
                <a:latin typeface="Calibri"/>
                <a:cs typeface="Calibri"/>
              </a:rPr>
              <a:t> </a:t>
            </a:r>
            <a:r>
              <a:rPr sz="3200" dirty="0">
                <a:solidFill>
                  <a:srgbClr val="FFFFFF"/>
                </a:solidFill>
                <a:latin typeface="Calibri"/>
                <a:cs typeface="Calibri"/>
              </a:rPr>
              <a:t>the </a:t>
            </a:r>
            <a:r>
              <a:rPr sz="3200" spc="5" dirty="0">
                <a:solidFill>
                  <a:srgbClr val="FFFFFF"/>
                </a:solidFill>
                <a:latin typeface="Calibri"/>
                <a:cs typeface="Calibri"/>
              </a:rPr>
              <a:t> </a:t>
            </a:r>
            <a:r>
              <a:rPr sz="3200" dirty="0">
                <a:solidFill>
                  <a:srgbClr val="FFFFFF"/>
                </a:solidFill>
                <a:latin typeface="Calibri"/>
                <a:cs typeface="Calibri"/>
              </a:rPr>
              <a:t>individual</a:t>
            </a:r>
            <a:r>
              <a:rPr lang="en-US" sz="3200" dirty="0">
                <a:solidFill>
                  <a:srgbClr val="FFFFFF"/>
                </a:solidFill>
                <a:latin typeface="Calibri"/>
                <a:cs typeface="Calibri"/>
              </a:rPr>
              <a:t> </a:t>
            </a:r>
            <a:r>
              <a:rPr sz="3200" spc="-25" dirty="0">
                <a:solidFill>
                  <a:srgbClr val="FFFFFF"/>
                </a:solidFill>
                <a:latin typeface="Calibri"/>
                <a:cs typeface="Calibri"/>
              </a:rPr>
              <a:t>to</a:t>
            </a:r>
            <a:r>
              <a:rPr sz="3200" spc="-10" dirty="0">
                <a:solidFill>
                  <a:srgbClr val="FFFFFF"/>
                </a:solidFill>
                <a:latin typeface="Calibri"/>
                <a:cs typeface="Calibri"/>
              </a:rPr>
              <a:t> </a:t>
            </a:r>
            <a:r>
              <a:rPr sz="3200" spc="-20" dirty="0">
                <a:solidFill>
                  <a:srgbClr val="FFFFFF"/>
                </a:solidFill>
                <a:latin typeface="Calibri"/>
                <a:cs typeface="Calibri"/>
              </a:rPr>
              <a:t>control</a:t>
            </a:r>
            <a:r>
              <a:rPr sz="3200" spc="-5" dirty="0">
                <a:solidFill>
                  <a:srgbClr val="FFFFFF"/>
                </a:solidFill>
                <a:latin typeface="Calibri"/>
                <a:cs typeface="Calibri"/>
              </a:rPr>
              <a:t> </a:t>
            </a:r>
            <a:r>
              <a:rPr sz="3200" dirty="0">
                <a:solidFill>
                  <a:srgbClr val="FFFFFF"/>
                </a:solidFill>
                <a:latin typeface="Calibri"/>
                <a:cs typeface="Calibri"/>
              </a:rPr>
              <a:t>the</a:t>
            </a:r>
            <a:r>
              <a:rPr sz="3200" spc="5" dirty="0">
                <a:solidFill>
                  <a:srgbClr val="FFFFFF"/>
                </a:solidFill>
                <a:latin typeface="Calibri"/>
                <a:cs typeface="Calibri"/>
              </a:rPr>
              <a:t> </a:t>
            </a:r>
            <a:r>
              <a:rPr sz="3200" spc="-15" dirty="0">
                <a:solidFill>
                  <a:srgbClr val="FFFFFF"/>
                </a:solidFill>
                <a:latin typeface="Calibri"/>
                <a:cs typeface="Calibri"/>
              </a:rPr>
              <a:t>outcome.</a:t>
            </a:r>
            <a:endParaRPr sz="3200" dirty="0">
              <a:latin typeface="Calibri"/>
              <a:cs typeface="Calibri"/>
            </a:endParaRPr>
          </a:p>
        </p:txBody>
      </p:sp>
      <p:pic>
        <p:nvPicPr>
          <p:cNvPr id="19458" name="Picture 2" descr="WFB Tactics: The Art of the Redirection - Bell of Lost Souls">
            <a:extLst>
              <a:ext uri="{FF2B5EF4-FFF2-40B4-BE49-F238E27FC236}">
                <a16:creationId xmlns:a16="http://schemas.microsoft.com/office/drawing/2014/main" id="{7A99B3C8-9AC4-44CF-9F45-504CFC0A2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057400"/>
            <a:ext cx="4419600" cy="3696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7A0F1CC3-1560-4D21-8573-57A1BC197BA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8125" t="21098" r="19375" b="7757"/>
          <a:stretch/>
        </p:blipFill>
        <p:spPr>
          <a:xfrm>
            <a:off x="352425" y="244791"/>
            <a:ext cx="11487150" cy="6368418"/>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5227955" cy="574040"/>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Calibri Light"/>
                <a:cs typeface="Calibri Light"/>
              </a:rPr>
              <a:t>TYPES</a:t>
            </a:r>
            <a:r>
              <a:rPr sz="3600" b="0" spc="-45" dirty="0">
                <a:latin typeface="Calibri Light"/>
                <a:cs typeface="Calibri Light"/>
              </a:rPr>
              <a:t> </a:t>
            </a:r>
            <a:r>
              <a:rPr sz="3600" b="0" spc="-10" dirty="0">
                <a:latin typeface="Calibri Light"/>
                <a:cs typeface="Calibri Light"/>
              </a:rPr>
              <a:t>OF</a:t>
            </a:r>
            <a:r>
              <a:rPr sz="3600" b="0" spc="-40" dirty="0">
                <a:latin typeface="Calibri Light"/>
                <a:cs typeface="Calibri Light"/>
              </a:rPr>
              <a:t> </a:t>
            </a:r>
            <a:r>
              <a:rPr sz="3600" b="0" spc="-30" dirty="0">
                <a:latin typeface="Calibri Light"/>
                <a:cs typeface="Calibri Light"/>
              </a:rPr>
              <a:t>COMMUNICATION</a:t>
            </a:r>
            <a:endParaRPr sz="3600">
              <a:latin typeface="Calibri Light"/>
              <a:cs typeface="Calibri Light"/>
            </a:endParaRPr>
          </a:p>
        </p:txBody>
      </p:sp>
      <p:sp>
        <p:nvSpPr>
          <p:cNvPr id="3" name="object 3"/>
          <p:cNvSpPr txBox="1"/>
          <p:nvPr/>
        </p:nvSpPr>
        <p:spPr>
          <a:xfrm>
            <a:off x="764540" y="2033727"/>
            <a:ext cx="9955530" cy="3820795"/>
          </a:xfrm>
          <a:prstGeom prst="rect">
            <a:avLst/>
          </a:prstGeom>
        </p:spPr>
        <p:txBody>
          <a:bodyPr vert="horz" wrap="square" lIns="0" tIns="12065" rIns="0" bIns="0" rtlCol="0">
            <a:spAutoFit/>
          </a:bodyPr>
          <a:lstStyle/>
          <a:p>
            <a:pPr marL="596265">
              <a:lnSpc>
                <a:spcPct val="100000"/>
              </a:lnSpc>
              <a:spcBef>
                <a:spcPts val="95"/>
              </a:spcBef>
            </a:pPr>
            <a:r>
              <a:rPr sz="2800" spc="-25" dirty="0">
                <a:solidFill>
                  <a:srgbClr val="FFFFFF"/>
                </a:solidFill>
                <a:latin typeface="Calibri"/>
                <a:cs typeface="Calibri"/>
              </a:rPr>
              <a:t>COMMUNICATION</a:t>
            </a:r>
            <a:r>
              <a:rPr sz="2800" spc="30" dirty="0">
                <a:solidFill>
                  <a:srgbClr val="FFFFFF"/>
                </a:solidFill>
                <a:latin typeface="Calibri"/>
                <a:cs typeface="Calibri"/>
              </a:rPr>
              <a:t> </a:t>
            </a:r>
            <a:r>
              <a:rPr sz="2800" spc="-5" dirty="0">
                <a:solidFill>
                  <a:srgbClr val="FFFFFF"/>
                </a:solidFill>
                <a:latin typeface="Calibri"/>
                <a:cs typeface="Calibri"/>
              </a:rPr>
              <a:t>IS A</a:t>
            </a:r>
            <a:r>
              <a:rPr sz="2800" spc="5" dirty="0">
                <a:solidFill>
                  <a:srgbClr val="FFFFFF"/>
                </a:solidFill>
                <a:latin typeface="Calibri"/>
                <a:cs typeface="Calibri"/>
              </a:rPr>
              <a:t> </a:t>
            </a:r>
            <a:r>
              <a:rPr sz="2800" spc="-55" dirty="0">
                <a:solidFill>
                  <a:srgbClr val="FFFFFF"/>
                </a:solidFill>
                <a:latin typeface="Calibri"/>
                <a:cs typeface="Calibri"/>
              </a:rPr>
              <a:t>TWO-WAY</a:t>
            </a:r>
            <a:r>
              <a:rPr sz="2800" spc="10" dirty="0">
                <a:solidFill>
                  <a:srgbClr val="FFFFFF"/>
                </a:solidFill>
                <a:latin typeface="Calibri"/>
                <a:cs typeface="Calibri"/>
              </a:rPr>
              <a:t> </a:t>
            </a:r>
            <a:r>
              <a:rPr sz="2800" spc="-15" dirty="0">
                <a:solidFill>
                  <a:srgbClr val="FFFFFF"/>
                </a:solidFill>
                <a:latin typeface="Calibri"/>
                <a:cs typeface="Calibri"/>
              </a:rPr>
              <a:t>process.</a:t>
            </a:r>
            <a:r>
              <a:rPr sz="2800" spc="35" dirty="0">
                <a:solidFill>
                  <a:srgbClr val="FFFFFF"/>
                </a:solidFill>
                <a:latin typeface="Calibri"/>
                <a:cs typeface="Calibri"/>
              </a:rPr>
              <a:t> </a:t>
            </a:r>
            <a:r>
              <a:rPr sz="2800" spc="-5" dirty="0">
                <a:solidFill>
                  <a:srgbClr val="FFFFFF"/>
                </a:solidFill>
                <a:latin typeface="Calibri"/>
                <a:cs typeface="Calibri"/>
              </a:rPr>
              <a:t>The</a:t>
            </a:r>
            <a:r>
              <a:rPr sz="2800" dirty="0">
                <a:solidFill>
                  <a:srgbClr val="FFFFFF"/>
                </a:solidFill>
                <a:latin typeface="Calibri"/>
                <a:cs typeface="Calibri"/>
              </a:rPr>
              <a:t> </a:t>
            </a:r>
            <a:r>
              <a:rPr sz="2800" spc="-10" dirty="0">
                <a:solidFill>
                  <a:srgbClr val="FFFFFF"/>
                </a:solidFill>
                <a:latin typeface="Calibri"/>
                <a:cs typeface="Calibri"/>
              </a:rPr>
              <a:t>SENDING</a:t>
            </a:r>
            <a:r>
              <a:rPr sz="2800" spc="25" dirty="0">
                <a:solidFill>
                  <a:srgbClr val="FFFFFF"/>
                </a:solidFill>
                <a:latin typeface="Calibri"/>
                <a:cs typeface="Calibri"/>
              </a:rPr>
              <a:t> </a:t>
            </a:r>
            <a:r>
              <a:rPr sz="2800" spc="-5" dirty="0">
                <a:solidFill>
                  <a:srgbClr val="FFFFFF"/>
                </a:solidFill>
                <a:latin typeface="Calibri"/>
                <a:cs typeface="Calibri"/>
              </a:rPr>
              <a:t>and</a:t>
            </a:r>
            <a:endParaRPr sz="2800">
              <a:latin typeface="Calibri"/>
              <a:cs typeface="Calibri"/>
            </a:endParaRPr>
          </a:p>
          <a:p>
            <a:pPr marL="1885950" marR="497205" indent="-1367155">
              <a:lnSpc>
                <a:spcPct val="100000"/>
              </a:lnSpc>
              <a:spcBef>
                <a:spcPts val="5"/>
              </a:spcBef>
            </a:pPr>
            <a:r>
              <a:rPr sz="2800" spc="-10" dirty="0">
                <a:solidFill>
                  <a:srgbClr val="FFFFFF"/>
                </a:solidFill>
                <a:latin typeface="Calibri"/>
                <a:cs typeface="Calibri"/>
              </a:rPr>
              <a:t>RECEIVING</a:t>
            </a:r>
            <a:r>
              <a:rPr sz="2800" spc="-5" dirty="0">
                <a:solidFill>
                  <a:srgbClr val="FFFFFF"/>
                </a:solidFill>
                <a:latin typeface="Calibri"/>
                <a:cs typeface="Calibri"/>
              </a:rPr>
              <a:t> of</a:t>
            </a:r>
            <a:r>
              <a:rPr sz="2800" dirty="0">
                <a:solidFill>
                  <a:srgbClr val="FFFFFF"/>
                </a:solidFill>
                <a:latin typeface="Calibri"/>
                <a:cs typeface="Calibri"/>
              </a:rPr>
              <a:t> </a:t>
            </a:r>
            <a:r>
              <a:rPr sz="2800" spc="-10" dirty="0">
                <a:solidFill>
                  <a:srgbClr val="FFFFFF"/>
                </a:solidFill>
                <a:latin typeface="Calibri"/>
                <a:cs typeface="Calibri"/>
              </a:rPr>
              <a:t>messages</a:t>
            </a:r>
            <a:r>
              <a:rPr sz="2800" spc="10" dirty="0">
                <a:solidFill>
                  <a:srgbClr val="FFFFFF"/>
                </a:solidFill>
                <a:latin typeface="Calibri"/>
                <a:cs typeface="Calibri"/>
              </a:rPr>
              <a:t> </a:t>
            </a:r>
            <a:r>
              <a:rPr sz="2800" spc="-10" dirty="0">
                <a:solidFill>
                  <a:srgbClr val="FFFFFF"/>
                </a:solidFill>
                <a:latin typeface="Calibri"/>
                <a:cs typeface="Calibri"/>
              </a:rPr>
              <a:t>Sending</a:t>
            </a:r>
            <a:r>
              <a:rPr sz="2800" spc="25" dirty="0">
                <a:solidFill>
                  <a:srgbClr val="FFFFFF"/>
                </a:solidFill>
                <a:latin typeface="Calibri"/>
                <a:cs typeface="Calibri"/>
              </a:rPr>
              <a:t> </a:t>
            </a:r>
            <a:r>
              <a:rPr sz="2800" spc="-5" dirty="0">
                <a:solidFill>
                  <a:srgbClr val="FFFFFF"/>
                </a:solidFill>
                <a:latin typeface="Calibri"/>
                <a:cs typeface="Calibri"/>
              </a:rPr>
              <a:t>a</a:t>
            </a:r>
            <a:r>
              <a:rPr sz="2800" spc="5" dirty="0">
                <a:solidFill>
                  <a:srgbClr val="FFFFFF"/>
                </a:solidFill>
                <a:latin typeface="Calibri"/>
                <a:cs typeface="Calibri"/>
              </a:rPr>
              <a:t> </a:t>
            </a:r>
            <a:r>
              <a:rPr sz="2800" spc="-10" dirty="0">
                <a:solidFill>
                  <a:srgbClr val="FFFFFF"/>
                </a:solidFill>
                <a:latin typeface="Calibri"/>
                <a:cs typeface="Calibri"/>
              </a:rPr>
              <a:t>message</a:t>
            </a:r>
            <a:r>
              <a:rPr sz="2800" dirty="0">
                <a:solidFill>
                  <a:srgbClr val="FFFFFF"/>
                </a:solidFill>
                <a:latin typeface="Calibri"/>
                <a:cs typeface="Calibri"/>
              </a:rPr>
              <a:t> </a:t>
            </a:r>
            <a:r>
              <a:rPr sz="2800" spc="-10" dirty="0">
                <a:solidFill>
                  <a:srgbClr val="FFFFFF"/>
                </a:solidFill>
                <a:latin typeface="Calibri"/>
                <a:cs typeface="Calibri"/>
              </a:rPr>
              <a:t>that</a:t>
            </a:r>
            <a:r>
              <a:rPr sz="2800" spc="15" dirty="0">
                <a:solidFill>
                  <a:srgbClr val="FFFFFF"/>
                </a:solidFill>
                <a:latin typeface="Calibri"/>
                <a:cs typeface="Calibri"/>
              </a:rPr>
              <a:t> </a:t>
            </a:r>
            <a:r>
              <a:rPr sz="2800" spc="-5" dirty="0">
                <a:solidFill>
                  <a:srgbClr val="FFFFFF"/>
                </a:solidFill>
                <a:latin typeface="Calibri"/>
                <a:cs typeface="Calibri"/>
              </a:rPr>
              <a:t>is</a:t>
            </a:r>
            <a:r>
              <a:rPr sz="2800" spc="5" dirty="0">
                <a:solidFill>
                  <a:srgbClr val="FFFFFF"/>
                </a:solidFill>
                <a:latin typeface="Calibri"/>
                <a:cs typeface="Calibri"/>
              </a:rPr>
              <a:t> </a:t>
            </a:r>
            <a:r>
              <a:rPr sz="2800" spc="-20" dirty="0">
                <a:solidFill>
                  <a:srgbClr val="FFFFFF"/>
                </a:solidFill>
                <a:latin typeface="Calibri"/>
                <a:cs typeface="Calibri"/>
              </a:rPr>
              <a:t>understood </a:t>
            </a:r>
            <a:r>
              <a:rPr sz="2800" spc="-620" dirty="0">
                <a:solidFill>
                  <a:srgbClr val="FFFFFF"/>
                </a:solidFill>
                <a:latin typeface="Calibri"/>
                <a:cs typeface="Calibri"/>
              </a:rPr>
              <a:t> </a:t>
            </a:r>
            <a:r>
              <a:rPr sz="2800" spc="-25" dirty="0">
                <a:solidFill>
                  <a:srgbClr val="FFFFFF"/>
                </a:solidFill>
                <a:latin typeface="Calibri"/>
                <a:cs typeface="Calibri"/>
              </a:rPr>
              <a:t>UNDERSTANDING</a:t>
            </a:r>
            <a:r>
              <a:rPr sz="2800" spc="45" dirty="0">
                <a:solidFill>
                  <a:srgbClr val="FFFFFF"/>
                </a:solidFill>
                <a:latin typeface="Calibri"/>
                <a:cs typeface="Calibri"/>
              </a:rPr>
              <a:t> </a:t>
            </a:r>
            <a:r>
              <a:rPr sz="2800" spc="-5" dirty="0">
                <a:solidFill>
                  <a:srgbClr val="FFFFFF"/>
                </a:solidFill>
                <a:latin typeface="Calibri"/>
                <a:cs typeface="Calibri"/>
              </a:rPr>
              <a:t>the</a:t>
            </a:r>
            <a:r>
              <a:rPr sz="2800" dirty="0">
                <a:solidFill>
                  <a:srgbClr val="FFFFFF"/>
                </a:solidFill>
                <a:latin typeface="Calibri"/>
                <a:cs typeface="Calibri"/>
              </a:rPr>
              <a:t> </a:t>
            </a:r>
            <a:r>
              <a:rPr sz="2800" spc="-10" dirty="0">
                <a:solidFill>
                  <a:srgbClr val="FFFFFF"/>
                </a:solidFill>
                <a:latin typeface="Calibri"/>
                <a:cs typeface="Calibri"/>
              </a:rPr>
              <a:t>message</a:t>
            </a:r>
            <a:r>
              <a:rPr sz="2800" dirty="0">
                <a:solidFill>
                  <a:srgbClr val="FFFFFF"/>
                </a:solidFill>
                <a:latin typeface="Calibri"/>
                <a:cs typeface="Calibri"/>
              </a:rPr>
              <a:t> </a:t>
            </a:r>
            <a:r>
              <a:rPr sz="2800" spc="-10" dirty="0">
                <a:solidFill>
                  <a:srgbClr val="FFFFFF"/>
                </a:solidFill>
                <a:latin typeface="Calibri"/>
                <a:cs typeface="Calibri"/>
              </a:rPr>
              <a:t>that</a:t>
            </a:r>
            <a:r>
              <a:rPr sz="2800" spc="-5" dirty="0">
                <a:solidFill>
                  <a:srgbClr val="FFFFFF"/>
                </a:solidFill>
                <a:latin typeface="Calibri"/>
                <a:cs typeface="Calibri"/>
              </a:rPr>
              <a:t> is</a:t>
            </a:r>
            <a:r>
              <a:rPr sz="2800" spc="10" dirty="0">
                <a:solidFill>
                  <a:srgbClr val="FFFFFF"/>
                </a:solidFill>
                <a:latin typeface="Calibri"/>
                <a:cs typeface="Calibri"/>
              </a:rPr>
              <a:t> </a:t>
            </a:r>
            <a:r>
              <a:rPr sz="2800" spc="-15" dirty="0">
                <a:solidFill>
                  <a:srgbClr val="FFFFFF"/>
                </a:solidFill>
                <a:latin typeface="Calibri"/>
                <a:cs typeface="Calibri"/>
              </a:rPr>
              <a:t>sent.</a:t>
            </a:r>
            <a:endParaRPr sz="2800">
              <a:latin typeface="Calibri"/>
              <a:cs typeface="Calibri"/>
            </a:endParaRPr>
          </a:p>
          <a:p>
            <a:pPr marL="299085" marR="5080" indent="-287020">
              <a:lnSpc>
                <a:spcPct val="100000"/>
              </a:lnSpc>
              <a:spcBef>
                <a:spcPts val="1005"/>
              </a:spcBef>
              <a:buFont typeface="Arial"/>
              <a:buChar char="•"/>
              <a:tabLst>
                <a:tab pos="299085" algn="l"/>
                <a:tab pos="299720" algn="l"/>
                <a:tab pos="1862455" algn="l"/>
              </a:tabLst>
            </a:pPr>
            <a:r>
              <a:rPr sz="2800" spc="-25" dirty="0">
                <a:solidFill>
                  <a:srgbClr val="FFFFFF"/>
                </a:solidFill>
                <a:latin typeface="Calibri"/>
                <a:cs typeface="Calibri"/>
              </a:rPr>
              <a:t>AUDITORY</a:t>
            </a:r>
            <a:r>
              <a:rPr sz="2800" spc="-5" dirty="0">
                <a:solidFill>
                  <a:srgbClr val="FFFFFF"/>
                </a:solidFill>
                <a:latin typeface="Calibri"/>
                <a:cs typeface="Calibri"/>
              </a:rPr>
              <a:t> -</a:t>
            </a:r>
            <a:r>
              <a:rPr sz="2800" spc="15" dirty="0">
                <a:solidFill>
                  <a:srgbClr val="FFFFFF"/>
                </a:solidFill>
                <a:latin typeface="Calibri"/>
                <a:cs typeface="Calibri"/>
              </a:rPr>
              <a:t> </a:t>
            </a:r>
            <a:r>
              <a:rPr sz="2800" spc="-10" dirty="0">
                <a:solidFill>
                  <a:srgbClr val="FFFFFF"/>
                </a:solidFill>
                <a:latin typeface="Calibri"/>
                <a:cs typeface="Calibri"/>
              </a:rPr>
              <a:t>HEARING,</a:t>
            </a:r>
            <a:r>
              <a:rPr sz="2800" spc="15" dirty="0">
                <a:solidFill>
                  <a:srgbClr val="FFFFFF"/>
                </a:solidFill>
                <a:latin typeface="Calibri"/>
                <a:cs typeface="Calibri"/>
              </a:rPr>
              <a:t> </a:t>
            </a:r>
            <a:r>
              <a:rPr sz="2800" spc="-10" dirty="0">
                <a:solidFill>
                  <a:srgbClr val="FFFFFF"/>
                </a:solidFill>
                <a:latin typeface="Calibri"/>
                <a:cs typeface="Calibri"/>
              </a:rPr>
              <a:t>SPEAKING,</a:t>
            </a:r>
            <a:r>
              <a:rPr sz="2800" spc="10" dirty="0">
                <a:solidFill>
                  <a:srgbClr val="FFFFFF"/>
                </a:solidFill>
                <a:latin typeface="Calibri"/>
                <a:cs typeface="Calibri"/>
              </a:rPr>
              <a:t> </a:t>
            </a:r>
            <a:r>
              <a:rPr sz="2800" spc="-25" dirty="0">
                <a:solidFill>
                  <a:srgbClr val="FFFFFF"/>
                </a:solidFill>
                <a:latin typeface="Calibri"/>
                <a:cs typeface="Calibri"/>
              </a:rPr>
              <a:t>AUDITORY</a:t>
            </a:r>
            <a:r>
              <a:rPr sz="2800" spc="20" dirty="0">
                <a:solidFill>
                  <a:srgbClr val="FFFFFF"/>
                </a:solidFill>
                <a:latin typeface="Calibri"/>
                <a:cs typeface="Calibri"/>
              </a:rPr>
              <a:t> </a:t>
            </a:r>
            <a:r>
              <a:rPr sz="2800" spc="-15" dirty="0">
                <a:solidFill>
                  <a:srgbClr val="FFFFFF"/>
                </a:solidFill>
                <a:latin typeface="Calibri"/>
                <a:cs typeface="Calibri"/>
              </a:rPr>
              <a:t>LANGUAGE</a:t>
            </a:r>
            <a:r>
              <a:rPr sz="2800" spc="15" dirty="0">
                <a:solidFill>
                  <a:srgbClr val="FFFFFF"/>
                </a:solidFill>
                <a:latin typeface="Calibri"/>
                <a:cs typeface="Calibri"/>
              </a:rPr>
              <a:t> </a:t>
            </a:r>
            <a:r>
              <a:rPr sz="2800" spc="-20" dirty="0">
                <a:solidFill>
                  <a:srgbClr val="FFFFFF"/>
                </a:solidFill>
                <a:latin typeface="Calibri"/>
                <a:cs typeface="Calibri"/>
              </a:rPr>
              <a:t>(Failure</a:t>
            </a:r>
            <a:r>
              <a:rPr sz="2800" spc="20" dirty="0">
                <a:solidFill>
                  <a:srgbClr val="FFFFFF"/>
                </a:solidFill>
                <a:latin typeface="Calibri"/>
                <a:cs typeface="Calibri"/>
              </a:rPr>
              <a:t> </a:t>
            </a:r>
            <a:r>
              <a:rPr sz="2800" spc="-20" dirty="0">
                <a:solidFill>
                  <a:srgbClr val="FFFFFF"/>
                </a:solidFill>
                <a:latin typeface="Calibri"/>
                <a:cs typeface="Calibri"/>
              </a:rPr>
              <a:t>to </a:t>
            </a:r>
            <a:r>
              <a:rPr sz="2800" spc="-620" dirty="0">
                <a:solidFill>
                  <a:srgbClr val="FFFFFF"/>
                </a:solidFill>
                <a:latin typeface="Calibri"/>
                <a:cs typeface="Calibri"/>
              </a:rPr>
              <a:t> </a:t>
            </a:r>
            <a:r>
              <a:rPr sz="2800" spc="-15" dirty="0">
                <a:solidFill>
                  <a:srgbClr val="FFFFFF"/>
                </a:solidFill>
                <a:latin typeface="Calibri"/>
                <a:cs typeface="Calibri"/>
              </a:rPr>
              <a:t>listen</a:t>
            </a:r>
            <a:r>
              <a:rPr sz="2800" spc="30" dirty="0">
                <a:solidFill>
                  <a:srgbClr val="FFFFFF"/>
                </a:solidFill>
                <a:latin typeface="Calibri"/>
                <a:cs typeface="Calibri"/>
              </a:rPr>
              <a:t> </a:t>
            </a:r>
            <a:r>
              <a:rPr sz="2800" spc="-5" dirty="0">
                <a:solidFill>
                  <a:srgbClr val="FFFFFF"/>
                </a:solidFill>
                <a:latin typeface="Calibri"/>
                <a:cs typeface="Calibri"/>
              </a:rPr>
              <a:t>and	</a:t>
            </a:r>
            <a:r>
              <a:rPr sz="2800" spc="-15" dirty="0">
                <a:solidFill>
                  <a:srgbClr val="FFFFFF"/>
                </a:solidFill>
                <a:latin typeface="Calibri"/>
                <a:cs typeface="Calibri"/>
              </a:rPr>
              <a:t>communicate</a:t>
            </a:r>
            <a:r>
              <a:rPr sz="2800" spc="30" dirty="0">
                <a:solidFill>
                  <a:srgbClr val="FFFFFF"/>
                </a:solidFill>
                <a:latin typeface="Calibri"/>
                <a:cs typeface="Calibri"/>
              </a:rPr>
              <a:t> </a:t>
            </a:r>
            <a:r>
              <a:rPr sz="2800" spc="-20" dirty="0">
                <a:solidFill>
                  <a:srgbClr val="FFFFFF"/>
                </a:solidFill>
                <a:latin typeface="Calibri"/>
                <a:cs typeface="Calibri"/>
              </a:rPr>
              <a:t>effectively</a:t>
            </a:r>
            <a:r>
              <a:rPr sz="2800" spc="-15" dirty="0">
                <a:solidFill>
                  <a:srgbClr val="FFFFFF"/>
                </a:solidFill>
                <a:latin typeface="Calibri"/>
                <a:cs typeface="Calibri"/>
              </a:rPr>
              <a:t> </a:t>
            </a:r>
            <a:r>
              <a:rPr sz="2800" spc="-20" dirty="0">
                <a:solidFill>
                  <a:srgbClr val="FFFFFF"/>
                </a:solidFill>
                <a:latin typeface="Calibri"/>
                <a:cs typeface="Calibri"/>
              </a:rPr>
              <a:t>affects</a:t>
            </a:r>
            <a:r>
              <a:rPr sz="2800" spc="5" dirty="0">
                <a:solidFill>
                  <a:srgbClr val="FFFFFF"/>
                </a:solidFill>
                <a:latin typeface="Calibri"/>
                <a:cs typeface="Calibri"/>
              </a:rPr>
              <a:t> </a:t>
            </a:r>
            <a:r>
              <a:rPr sz="2800" spc="-10" dirty="0">
                <a:solidFill>
                  <a:srgbClr val="FFFFFF"/>
                </a:solidFill>
                <a:latin typeface="Calibri"/>
                <a:cs typeface="Calibri"/>
              </a:rPr>
              <a:t>working</a:t>
            </a:r>
            <a:r>
              <a:rPr sz="2800" dirty="0">
                <a:solidFill>
                  <a:srgbClr val="FFFFFF"/>
                </a:solidFill>
                <a:latin typeface="Calibri"/>
                <a:cs typeface="Calibri"/>
              </a:rPr>
              <a:t> </a:t>
            </a:r>
            <a:r>
              <a:rPr sz="2800" spc="-15" dirty="0">
                <a:solidFill>
                  <a:srgbClr val="FFFFFF"/>
                </a:solidFill>
                <a:latin typeface="Calibri"/>
                <a:cs typeface="Calibri"/>
              </a:rPr>
              <a:t>relationships)</a:t>
            </a:r>
            <a:endParaRPr sz="2800">
              <a:latin typeface="Calibri"/>
              <a:cs typeface="Calibri"/>
            </a:endParaRPr>
          </a:p>
          <a:p>
            <a:pPr marL="299085" marR="1389380" indent="-287020">
              <a:lnSpc>
                <a:spcPct val="100000"/>
              </a:lnSpc>
              <a:spcBef>
                <a:spcPts val="1000"/>
              </a:spcBef>
              <a:buFont typeface="Arial"/>
              <a:buChar char="•"/>
              <a:tabLst>
                <a:tab pos="299085" algn="l"/>
                <a:tab pos="299720" algn="l"/>
                <a:tab pos="6014720" algn="l"/>
              </a:tabLst>
            </a:pPr>
            <a:r>
              <a:rPr sz="2800" spc="-15" dirty="0">
                <a:solidFill>
                  <a:srgbClr val="FFFFFF"/>
                </a:solidFill>
                <a:latin typeface="Calibri"/>
                <a:cs typeface="Calibri"/>
              </a:rPr>
              <a:t>VISUAL</a:t>
            </a:r>
            <a:r>
              <a:rPr sz="2800" spc="10" dirty="0">
                <a:solidFill>
                  <a:srgbClr val="FFFFFF"/>
                </a:solidFill>
                <a:latin typeface="Calibri"/>
                <a:cs typeface="Calibri"/>
              </a:rPr>
              <a:t> </a:t>
            </a:r>
            <a:r>
              <a:rPr sz="2800" spc="-5" dirty="0">
                <a:solidFill>
                  <a:srgbClr val="FFFFFF"/>
                </a:solidFill>
                <a:latin typeface="Calibri"/>
                <a:cs typeface="Calibri"/>
              </a:rPr>
              <a:t>-</a:t>
            </a:r>
            <a:r>
              <a:rPr sz="2800" spc="25" dirty="0">
                <a:solidFill>
                  <a:srgbClr val="FFFFFF"/>
                </a:solidFill>
                <a:latin typeface="Calibri"/>
                <a:cs typeface="Calibri"/>
              </a:rPr>
              <a:t> </a:t>
            </a:r>
            <a:r>
              <a:rPr sz="2800" spc="-5" dirty="0">
                <a:solidFill>
                  <a:srgbClr val="FFFFFF"/>
                </a:solidFill>
                <a:latin typeface="Calibri"/>
                <a:cs typeface="Calibri"/>
              </a:rPr>
              <a:t>SEEING,</a:t>
            </a:r>
            <a:r>
              <a:rPr sz="2800" spc="5" dirty="0">
                <a:solidFill>
                  <a:srgbClr val="FFFFFF"/>
                </a:solidFill>
                <a:latin typeface="Calibri"/>
                <a:cs typeface="Calibri"/>
              </a:rPr>
              <a:t> </a:t>
            </a:r>
            <a:r>
              <a:rPr sz="2800" spc="-10" dirty="0">
                <a:solidFill>
                  <a:srgbClr val="FFFFFF"/>
                </a:solidFill>
                <a:latin typeface="Calibri"/>
                <a:cs typeface="Calibri"/>
              </a:rPr>
              <a:t>VISUALIZING,</a:t>
            </a:r>
            <a:r>
              <a:rPr sz="2800" spc="25" dirty="0">
                <a:solidFill>
                  <a:srgbClr val="FFFFFF"/>
                </a:solidFill>
                <a:latin typeface="Calibri"/>
                <a:cs typeface="Calibri"/>
              </a:rPr>
              <a:t> </a:t>
            </a:r>
            <a:r>
              <a:rPr sz="2800" spc="-15" dirty="0">
                <a:solidFill>
                  <a:srgbClr val="FFFFFF"/>
                </a:solidFill>
                <a:latin typeface="Calibri"/>
                <a:cs typeface="Calibri"/>
              </a:rPr>
              <a:t>VISUAL	MESSAGES,</a:t>
            </a:r>
            <a:r>
              <a:rPr sz="2800" spc="-55" dirty="0">
                <a:solidFill>
                  <a:srgbClr val="FFFFFF"/>
                </a:solidFill>
                <a:latin typeface="Calibri"/>
                <a:cs typeface="Calibri"/>
              </a:rPr>
              <a:t> </a:t>
            </a:r>
            <a:r>
              <a:rPr sz="2800" spc="-20" dirty="0">
                <a:solidFill>
                  <a:srgbClr val="FFFFFF"/>
                </a:solidFill>
                <a:latin typeface="Calibri"/>
                <a:cs typeface="Calibri"/>
              </a:rPr>
              <a:t>BODY </a:t>
            </a:r>
            <a:r>
              <a:rPr sz="2800" spc="-620" dirty="0">
                <a:solidFill>
                  <a:srgbClr val="FFFFFF"/>
                </a:solidFill>
                <a:latin typeface="Calibri"/>
                <a:cs typeface="Calibri"/>
              </a:rPr>
              <a:t> </a:t>
            </a:r>
            <a:r>
              <a:rPr sz="2800" spc="-15" dirty="0">
                <a:solidFill>
                  <a:srgbClr val="FFFFFF"/>
                </a:solidFill>
                <a:latin typeface="Calibri"/>
                <a:cs typeface="Calibri"/>
              </a:rPr>
              <a:t>LANGUAGE</a:t>
            </a:r>
            <a:endParaRPr sz="2800">
              <a:latin typeface="Calibri"/>
              <a:cs typeface="Calibri"/>
            </a:endParaRPr>
          </a:p>
          <a:p>
            <a:pPr marL="299085" indent="-287020">
              <a:lnSpc>
                <a:spcPct val="100000"/>
              </a:lnSpc>
              <a:spcBef>
                <a:spcPts val="1000"/>
              </a:spcBef>
              <a:buFont typeface="Arial"/>
              <a:buChar char="•"/>
              <a:tabLst>
                <a:tab pos="299085" algn="l"/>
                <a:tab pos="299720" algn="l"/>
                <a:tab pos="6430645" algn="l"/>
              </a:tabLst>
            </a:pPr>
            <a:r>
              <a:rPr sz="2800" spc="-10" dirty="0">
                <a:solidFill>
                  <a:srgbClr val="FFFFFF"/>
                </a:solidFill>
                <a:latin typeface="Calibri"/>
                <a:cs typeface="Calibri"/>
              </a:rPr>
              <a:t>KINESTHETIC</a:t>
            </a:r>
            <a:r>
              <a:rPr sz="2800" spc="-15" dirty="0">
                <a:solidFill>
                  <a:srgbClr val="FFFFFF"/>
                </a:solidFill>
                <a:latin typeface="Calibri"/>
                <a:cs typeface="Calibri"/>
              </a:rPr>
              <a:t> </a:t>
            </a:r>
            <a:r>
              <a:rPr sz="2800" spc="-5" dirty="0">
                <a:solidFill>
                  <a:srgbClr val="FFFFFF"/>
                </a:solidFill>
                <a:latin typeface="Calibri"/>
                <a:cs typeface="Calibri"/>
              </a:rPr>
              <a:t>-</a:t>
            </a:r>
            <a:r>
              <a:rPr sz="2800" spc="30" dirty="0">
                <a:solidFill>
                  <a:srgbClr val="FFFFFF"/>
                </a:solidFill>
                <a:latin typeface="Calibri"/>
                <a:cs typeface="Calibri"/>
              </a:rPr>
              <a:t> </a:t>
            </a:r>
            <a:r>
              <a:rPr sz="2800" spc="-10" dirty="0">
                <a:solidFill>
                  <a:srgbClr val="FFFFFF"/>
                </a:solidFill>
                <a:latin typeface="Calibri"/>
                <a:cs typeface="Calibri"/>
              </a:rPr>
              <a:t>PHYSICAL</a:t>
            </a:r>
            <a:r>
              <a:rPr sz="2800" spc="25" dirty="0">
                <a:solidFill>
                  <a:srgbClr val="FFFFFF"/>
                </a:solidFill>
                <a:latin typeface="Calibri"/>
                <a:cs typeface="Calibri"/>
              </a:rPr>
              <a:t> </a:t>
            </a:r>
            <a:r>
              <a:rPr sz="2800" spc="-10" dirty="0">
                <a:solidFill>
                  <a:srgbClr val="FFFFFF"/>
                </a:solidFill>
                <a:latin typeface="Calibri"/>
                <a:cs typeface="Calibri"/>
              </a:rPr>
              <a:t>ACTIONS</a:t>
            </a:r>
            <a:r>
              <a:rPr sz="2800" spc="40" dirty="0">
                <a:solidFill>
                  <a:srgbClr val="FFFFFF"/>
                </a:solidFill>
                <a:latin typeface="Calibri"/>
                <a:cs typeface="Calibri"/>
              </a:rPr>
              <a:t> </a:t>
            </a:r>
            <a:r>
              <a:rPr sz="2800" spc="-5" dirty="0">
                <a:solidFill>
                  <a:srgbClr val="FFFFFF"/>
                </a:solidFill>
                <a:latin typeface="Calibri"/>
                <a:cs typeface="Calibri"/>
              </a:rPr>
              <a:t>EITHER	POSITIVE</a:t>
            </a:r>
            <a:r>
              <a:rPr sz="2800" spc="-20" dirty="0">
                <a:solidFill>
                  <a:srgbClr val="FFFFFF"/>
                </a:solidFill>
                <a:latin typeface="Calibri"/>
                <a:cs typeface="Calibri"/>
              </a:rPr>
              <a:t> </a:t>
            </a:r>
            <a:r>
              <a:rPr sz="2800" spc="-5" dirty="0">
                <a:solidFill>
                  <a:srgbClr val="FFFFFF"/>
                </a:solidFill>
                <a:latin typeface="Calibri"/>
                <a:cs typeface="Calibri"/>
              </a:rPr>
              <a:t>OR </a:t>
            </a:r>
            <a:r>
              <a:rPr sz="2800" spc="-40" dirty="0">
                <a:solidFill>
                  <a:srgbClr val="FFFFFF"/>
                </a:solidFill>
                <a:latin typeface="Calibri"/>
                <a:cs typeface="Calibri"/>
              </a:rPr>
              <a:t>NEGATIVE</a:t>
            </a:r>
            <a:endParaRPr sz="280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317365" cy="574040"/>
          </a:xfrm>
          <a:prstGeom prst="rect">
            <a:avLst/>
          </a:prstGeom>
        </p:spPr>
        <p:txBody>
          <a:bodyPr vert="horz" wrap="square" lIns="0" tIns="12700" rIns="0" bIns="0" rtlCol="0">
            <a:spAutoFit/>
          </a:bodyPr>
          <a:lstStyle/>
          <a:p>
            <a:pPr marL="12700">
              <a:lnSpc>
                <a:spcPct val="100000"/>
              </a:lnSpc>
              <a:spcBef>
                <a:spcPts val="100"/>
              </a:spcBef>
            </a:pPr>
            <a:r>
              <a:rPr sz="3600" b="0" spc="-40" dirty="0">
                <a:latin typeface="Calibri Light"/>
                <a:cs typeface="Calibri Light"/>
              </a:rPr>
              <a:t>IMPORTANT</a:t>
            </a:r>
            <a:r>
              <a:rPr sz="3600" b="0" spc="-70" dirty="0">
                <a:latin typeface="Calibri Light"/>
                <a:cs typeface="Calibri Light"/>
              </a:rPr>
              <a:t> </a:t>
            </a:r>
            <a:r>
              <a:rPr sz="3600" b="0" spc="-5" dirty="0">
                <a:latin typeface="Calibri Light"/>
                <a:cs typeface="Calibri Light"/>
              </a:rPr>
              <a:t>ELEMENTS</a:t>
            </a:r>
            <a:endParaRPr sz="3600">
              <a:latin typeface="Calibri Light"/>
              <a:cs typeface="Calibri Light"/>
            </a:endParaRPr>
          </a:p>
        </p:txBody>
      </p:sp>
      <p:sp>
        <p:nvSpPr>
          <p:cNvPr id="3" name="object 3"/>
          <p:cNvSpPr txBox="1"/>
          <p:nvPr/>
        </p:nvSpPr>
        <p:spPr>
          <a:xfrm>
            <a:off x="764540" y="1899463"/>
            <a:ext cx="7153275" cy="3970020"/>
          </a:xfrm>
          <a:prstGeom prst="rect">
            <a:avLst/>
          </a:prstGeom>
        </p:spPr>
        <p:txBody>
          <a:bodyPr vert="horz" wrap="square" lIns="0" tIns="140335" rIns="0" bIns="0" rtlCol="0">
            <a:spAutoFit/>
          </a:bodyPr>
          <a:lstStyle/>
          <a:p>
            <a:pPr marL="299085" indent="-287020">
              <a:lnSpc>
                <a:spcPct val="100000"/>
              </a:lnSpc>
              <a:spcBef>
                <a:spcPts val="1105"/>
              </a:spcBef>
              <a:buFont typeface="Arial"/>
              <a:buChar char="•"/>
              <a:tabLst>
                <a:tab pos="299085" algn="l"/>
                <a:tab pos="299720" algn="l"/>
              </a:tabLst>
            </a:pPr>
            <a:r>
              <a:rPr sz="2400" spc="-5" dirty="0">
                <a:solidFill>
                  <a:srgbClr val="FFFFFF"/>
                </a:solidFill>
                <a:latin typeface="Calibri"/>
                <a:cs typeface="Calibri"/>
              </a:rPr>
              <a:t>ACTIVE</a:t>
            </a:r>
            <a:r>
              <a:rPr sz="2400" spc="5" dirty="0">
                <a:solidFill>
                  <a:srgbClr val="FFFFFF"/>
                </a:solidFill>
                <a:latin typeface="Calibri"/>
                <a:cs typeface="Calibri"/>
              </a:rPr>
              <a:t> </a:t>
            </a:r>
            <a:r>
              <a:rPr sz="2400" spc="-10" dirty="0">
                <a:solidFill>
                  <a:srgbClr val="FFFFFF"/>
                </a:solidFill>
                <a:latin typeface="Calibri"/>
                <a:cs typeface="Calibri"/>
              </a:rPr>
              <a:t>LISTENING</a:t>
            </a:r>
            <a:r>
              <a:rPr sz="2400" dirty="0">
                <a:solidFill>
                  <a:srgbClr val="FFFFFF"/>
                </a:solidFill>
                <a:latin typeface="Calibri"/>
                <a:cs typeface="Calibri"/>
              </a:rPr>
              <a:t> </a:t>
            </a:r>
            <a:r>
              <a:rPr sz="2400" spc="-10" dirty="0">
                <a:solidFill>
                  <a:srgbClr val="FFFFFF"/>
                </a:solidFill>
                <a:latin typeface="Calibri"/>
                <a:cs typeface="Calibri"/>
              </a:rPr>
              <a:t>PROVIDING</a:t>
            </a:r>
            <a:r>
              <a:rPr sz="2400" dirty="0">
                <a:solidFill>
                  <a:srgbClr val="FFFFFF"/>
                </a:solidFill>
                <a:latin typeface="Calibri"/>
                <a:cs typeface="Calibri"/>
              </a:rPr>
              <a:t> </a:t>
            </a:r>
            <a:r>
              <a:rPr sz="2400" spc="-5" dirty="0">
                <a:solidFill>
                  <a:srgbClr val="FFFFFF"/>
                </a:solidFill>
                <a:latin typeface="Calibri"/>
                <a:cs typeface="Calibri"/>
              </a:rPr>
              <a:t>EVIDENCE</a:t>
            </a:r>
            <a:r>
              <a:rPr sz="2400" spc="-10" dirty="0">
                <a:solidFill>
                  <a:srgbClr val="FFFFFF"/>
                </a:solidFill>
                <a:latin typeface="Calibri"/>
                <a:cs typeface="Calibri"/>
              </a:rPr>
              <a:t> </a:t>
            </a:r>
            <a:r>
              <a:rPr sz="2400" spc="-5" dirty="0">
                <a:solidFill>
                  <a:srgbClr val="FFFFFF"/>
                </a:solidFill>
                <a:latin typeface="Calibri"/>
                <a:cs typeface="Calibri"/>
              </a:rPr>
              <a:t>OF</a:t>
            </a:r>
            <a:r>
              <a:rPr sz="2400" spc="5" dirty="0">
                <a:solidFill>
                  <a:srgbClr val="FFFFFF"/>
                </a:solidFill>
                <a:latin typeface="Calibri"/>
                <a:cs typeface="Calibri"/>
              </a:rPr>
              <a:t> </a:t>
            </a:r>
            <a:r>
              <a:rPr sz="2400" spc="-10" dirty="0">
                <a:solidFill>
                  <a:srgbClr val="FFFFFF"/>
                </a:solidFill>
                <a:latin typeface="Calibri"/>
                <a:cs typeface="Calibri"/>
              </a:rPr>
              <a:t>LISTENING</a:t>
            </a:r>
            <a:endParaRPr sz="2400">
              <a:latin typeface="Calibri"/>
              <a:cs typeface="Calibri"/>
            </a:endParaRPr>
          </a:p>
          <a:p>
            <a:pPr marL="299085" indent="-287020">
              <a:lnSpc>
                <a:spcPct val="100000"/>
              </a:lnSpc>
              <a:spcBef>
                <a:spcPts val="1005"/>
              </a:spcBef>
              <a:buFont typeface="Arial"/>
              <a:buChar char="•"/>
              <a:tabLst>
                <a:tab pos="299085" algn="l"/>
                <a:tab pos="299720" algn="l"/>
              </a:tabLst>
            </a:pPr>
            <a:r>
              <a:rPr sz="2400" spc="-20" dirty="0">
                <a:solidFill>
                  <a:srgbClr val="FFFFFF"/>
                </a:solidFill>
                <a:latin typeface="Calibri"/>
                <a:cs typeface="Calibri"/>
              </a:rPr>
              <a:t>DEMONSTRATING</a:t>
            </a:r>
            <a:r>
              <a:rPr sz="2400" spc="-10" dirty="0">
                <a:solidFill>
                  <a:srgbClr val="FFFFFF"/>
                </a:solidFill>
                <a:latin typeface="Calibri"/>
                <a:cs typeface="Calibri"/>
              </a:rPr>
              <a:t> </a:t>
            </a:r>
            <a:r>
              <a:rPr sz="2400" spc="-70" dirty="0">
                <a:solidFill>
                  <a:srgbClr val="FFFFFF"/>
                </a:solidFill>
                <a:latin typeface="Calibri"/>
                <a:cs typeface="Calibri"/>
              </a:rPr>
              <a:t>TOTAL</a:t>
            </a:r>
            <a:r>
              <a:rPr sz="2400" spc="15" dirty="0">
                <a:solidFill>
                  <a:srgbClr val="FFFFFF"/>
                </a:solidFill>
                <a:latin typeface="Calibri"/>
                <a:cs typeface="Calibri"/>
              </a:rPr>
              <a:t> </a:t>
            </a:r>
            <a:r>
              <a:rPr sz="2400" spc="-25" dirty="0">
                <a:solidFill>
                  <a:srgbClr val="FFFFFF"/>
                </a:solidFill>
                <a:latin typeface="Calibri"/>
                <a:cs typeface="Calibri"/>
              </a:rPr>
              <a:t>ATTENTION</a:t>
            </a:r>
            <a:endParaRPr sz="2400">
              <a:latin typeface="Calibri"/>
              <a:cs typeface="Calibri"/>
            </a:endParaRPr>
          </a:p>
          <a:p>
            <a:pPr marL="299085" indent="-287020">
              <a:lnSpc>
                <a:spcPct val="100000"/>
              </a:lnSpc>
              <a:spcBef>
                <a:spcPts val="1000"/>
              </a:spcBef>
              <a:buFont typeface="Arial"/>
              <a:buChar char="•"/>
              <a:tabLst>
                <a:tab pos="299085" algn="l"/>
                <a:tab pos="299720" algn="l"/>
              </a:tabLst>
            </a:pPr>
            <a:r>
              <a:rPr sz="2400" spc="-5" dirty="0">
                <a:solidFill>
                  <a:srgbClr val="FFFFFF"/>
                </a:solidFill>
                <a:latin typeface="Calibri"/>
                <a:cs typeface="Calibri"/>
              </a:rPr>
              <a:t>OFFERING</a:t>
            </a:r>
            <a:r>
              <a:rPr sz="2400" spc="-30" dirty="0">
                <a:solidFill>
                  <a:srgbClr val="FFFFFF"/>
                </a:solidFill>
                <a:latin typeface="Calibri"/>
                <a:cs typeface="Calibri"/>
              </a:rPr>
              <a:t> </a:t>
            </a:r>
            <a:r>
              <a:rPr sz="2400" dirty="0">
                <a:solidFill>
                  <a:srgbClr val="FFFFFF"/>
                </a:solidFill>
                <a:latin typeface="Calibri"/>
                <a:cs typeface="Calibri"/>
              </a:rPr>
              <a:t>GOOD</a:t>
            </a:r>
            <a:r>
              <a:rPr sz="2400" spc="-10" dirty="0">
                <a:solidFill>
                  <a:srgbClr val="FFFFFF"/>
                </a:solidFill>
                <a:latin typeface="Calibri"/>
                <a:cs typeface="Calibri"/>
              </a:rPr>
              <a:t> </a:t>
            </a:r>
            <a:r>
              <a:rPr sz="2400" spc="-5" dirty="0">
                <a:solidFill>
                  <a:srgbClr val="FFFFFF"/>
                </a:solidFill>
                <a:latin typeface="Calibri"/>
                <a:cs typeface="Calibri"/>
              </a:rPr>
              <a:t>EYE</a:t>
            </a:r>
            <a:r>
              <a:rPr sz="2400" spc="5" dirty="0">
                <a:solidFill>
                  <a:srgbClr val="FFFFFF"/>
                </a:solidFill>
                <a:latin typeface="Calibri"/>
                <a:cs typeface="Calibri"/>
              </a:rPr>
              <a:t> </a:t>
            </a:r>
            <a:r>
              <a:rPr sz="2400" spc="-35" dirty="0">
                <a:solidFill>
                  <a:srgbClr val="FFFFFF"/>
                </a:solidFill>
                <a:latin typeface="Calibri"/>
                <a:cs typeface="Calibri"/>
              </a:rPr>
              <a:t>CONTACT</a:t>
            </a:r>
            <a:endParaRPr sz="2400">
              <a:latin typeface="Calibri"/>
              <a:cs typeface="Calibri"/>
            </a:endParaRPr>
          </a:p>
          <a:p>
            <a:pPr marL="299085" indent="-287020">
              <a:lnSpc>
                <a:spcPct val="100000"/>
              </a:lnSpc>
              <a:spcBef>
                <a:spcPts val="994"/>
              </a:spcBef>
              <a:buFont typeface="Arial"/>
              <a:buChar char="•"/>
              <a:tabLst>
                <a:tab pos="299085" algn="l"/>
                <a:tab pos="299720" algn="l"/>
              </a:tabLst>
            </a:pPr>
            <a:r>
              <a:rPr sz="2400" spc="-25" dirty="0">
                <a:solidFill>
                  <a:srgbClr val="FFFFFF"/>
                </a:solidFill>
                <a:latin typeface="Calibri"/>
                <a:cs typeface="Calibri"/>
              </a:rPr>
              <a:t>NOT</a:t>
            </a:r>
            <a:r>
              <a:rPr sz="2400" spc="-35" dirty="0">
                <a:solidFill>
                  <a:srgbClr val="FFFFFF"/>
                </a:solidFill>
                <a:latin typeface="Calibri"/>
                <a:cs typeface="Calibri"/>
              </a:rPr>
              <a:t> </a:t>
            </a:r>
            <a:r>
              <a:rPr sz="2400" spc="-5" dirty="0">
                <a:solidFill>
                  <a:srgbClr val="FFFFFF"/>
                </a:solidFill>
                <a:latin typeface="Calibri"/>
                <a:cs typeface="Calibri"/>
              </a:rPr>
              <a:t>INTERRUPTING</a:t>
            </a:r>
            <a:endParaRPr sz="2400">
              <a:latin typeface="Calibri"/>
              <a:cs typeface="Calibri"/>
            </a:endParaRPr>
          </a:p>
          <a:p>
            <a:pPr marL="299085" indent="-287020">
              <a:lnSpc>
                <a:spcPct val="100000"/>
              </a:lnSpc>
              <a:spcBef>
                <a:spcPts val="1010"/>
              </a:spcBef>
              <a:buFont typeface="Arial"/>
              <a:buChar char="•"/>
              <a:tabLst>
                <a:tab pos="299085" algn="l"/>
                <a:tab pos="299720" algn="l"/>
              </a:tabLst>
            </a:pPr>
            <a:r>
              <a:rPr sz="2400" spc="-25" dirty="0">
                <a:solidFill>
                  <a:srgbClr val="FFFFFF"/>
                </a:solidFill>
                <a:latin typeface="Calibri"/>
                <a:cs typeface="Calibri"/>
              </a:rPr>
              <a:t>NOT</a:t>
            </a:r>
            <a:r>
              <a:rPr sz="2400" spc="-10" dirty="0">
                <a:solidFill>
                  <a:srgbClr val="FFFFFF"/>
                </a:solidFill>
                <a:latin typeface="Calibri"/>
                <a:cs typeface="Calibri"/>
              </a:rPr>
              <a:t> </a:t>
            </a:r>
            <a:r>
              <a:rPr sz="2400" spc="-5" dirty="0">
                <a:solidFill>
                  <a:srgbClr val="FFFFFF"/>
                </a:solidFill>
                <a:latin typeface="Calibri"/>
                <a:cs typeface="Calibri"/>
              </a:rPr>
              <a:t>INSERTING </a:t>
            </a:r>
            <a:r>
              <a:rPr sz="2400" spc="-25" dirty="0">
                <a:solidFill>
                  <a:srgbClr val="FFFFFF"/>
                </a:solidFill>
                <a:latin typeface="Calibri"/>
                <a:cs typeface="Calibri"/>
              </a:rPr>
              <a:t>YOUR</a:t>
            </a:r>
            <a:r>
              <a:rPr sz="2400" spc="-5" dirty="0">
                <a:solidFill>
                  <a:srgbClr val="FFFFFF"/>
                </a:solidFill>
                <a:latin typeface="Calibri"/>
                <a:cs typeface="Calibri"/>
              </a:rPr>
              <a:t> </a:t>
            </a:r>
            <a:r>
              <a:rPr sz="2400" spc="-10" dirty="0">
                <a:solidFill>
                  <a:srgbClr val="FFFFFF"/>
                </a:solidFill>
                <a:latin typeface="Calibri"/>
                <a:cs typeface="Calibri"/>
              </a:rPr>
              <a:t>OWN</a:t>
            </a:r>
            <a:r>
              <a:rPr sz="2400" dirty="0">
                <a:solidFill>
                  <a:srgbClr val="FFFFFF"/>
                </a:solidFill>
                <a:latin typeface="Calibri"/>
                <a:cs typeface="Calibri"/>
              </a:rPr>
              <a:t> </a:t>
            </a:r>
            <a:r>
              <a:rPr sz="2400" spc="-5" dirty="0">
                <a:solidFill>
                  <a:srgbClr val="FFFFFF"/>
                </a:solidFill>
                <a:latin typeface="Calibri"/>
                <a:cs typeface="Calibri"/>
              </a:rPr>
              <a:t>OPINION</a:t>
            </a:r>
            <a:endParaRPr sz="2400">
              <a:latin typeface="Calibri"/>
              <a:cs typeface="Calibri"/>
            </a:endParaRPr>
          </a:p>
          <a:p>
            <a:pPr marL="299085" indent="-287020">
              <a:lnSpc>
                <a:spcPct val="100000"/>
              </a:lnSpc>
              <a:spcBef>
                <a:spcPts val="994"/>
              </a:spcBef>
              <a:buFont typeface="Arial"/>
              <a:buChar char="•"/>
              <a:tabLst>
                <a:tab pos="299085" algn="l"/>
                <a:tab pos="299720" algn="l"/>
              </a:tabLst>
            </a:pPr>
            <a:r>
              <a:rPr sz="2400" spc="-5" dirty="0">
                <a:solidFill>
                  <a:srgbClr val="FFFFFF"/>
                </a:solidFill>
                <a:latin typeface="Calibri"/>
                <a:cs typeface="Calibri"/>
              </a:rPr>
              <a:t>REFLECTING</a:t>
            </a:r>
            <a:r>
              <a:rPr sz="2400" spc="-35" dirty="0">
                <a:solidFill>
                  <a:srgbClr val="FFFFFF"/>
                </a:solidFill>
                <a:latin typeface="Calibri"/>
                <a:cs typeface="Calibri"/>
              </a:rPr>
              <a:t> </a:t>
            </a:r>
            <a:r>
              <a:rPr sz="2400" spc="-5" dirty="0">
                <a:solidFill>
                  <a:srgbClr val="FFFFFF"/>
                </a:solidFill>
                <a:latin typeface="Calibri"/>
                <a:cs typeface="Calibri"/>
              </a:rPr>
              <a:t>BACK</a:t>
            </a:r>
            <a:r>
              <a:rPr sz="2400" spc="-35" dirty="0">
                <a:solidFill>
                  <a:srgbClr val="FFFFFF"/>
                </a:solidFill>
                <a:latin typeface="Calibri"/>
                <a:cs typeface="Calibri"/>
              </a:rPr>
              <a:t> </a:t>
            </a:r>
            <a:r>
              <a:rPr sz="2400" spc="-50" dirty="0">
                <a:solidFill>
                  <a:srgbClr val="FFFFFF"/>
                </a:solidFill>
                <a:latin typeface="Calibri"/>
                <a:cs typeface="Calibri"/>
              </a:rPr>
              <a:t>WHAT</a:t>
            </a:r>
            <a:r>
              <a:rPr sz="2400" spc="-15" dirty="0">
                <a:solidFill>
                  <a:srgbClr val="FFFFFF"/>
                </a:solidFill>
                <a:latin typeface="Calibri"/>
                <a:cs typeface="Calibri"/>
              </a:rPr>
              <a:t> </a:t>
            </a:r>
            <a:r>
              <a:rPr sz="2400" spc="-25" dirty="0">
                <a:solidFill>
                  <a:srgbClr val="FFFFFF"/>
                </a:solidFill>
                <a:latin typeface="Calibri"/>
                <a:cs typeface="Calibri"/>
              </a:rPr>
              <a:t>YOU</a:t>
            </a:r>
            <a:r>
              <a:rPr sz="2400" spc="-15" dirty="0">
                <a:solidFill>
                  <a:srgbClr val="FFFFFF"/>
                </a:solidFill>
                <a:latin typeface="Calibri"/>
                <a:cs typeface="Calibri"/>
              </a:rPr>
              <a:t> </a:t>
            </a:r>
            <a:r>
              <a:rPr sz="2400" spc="-5" dirty="0">
                <a:solidFill>
                  <a:srgbClr val="FFFFFF"/>
                </a:solidFill>
                <a:latin typeface="Calibri"/>
                <a:cs typeface="Calibri"/>
              </a:rPr>
              <a:t>HEARD</a:t>
            </a:r>
            <a:endParaRPr sz="2400">
              <a:latin typeface="Calibri"/>
              <a:cs typeface="Calibri"/>
            </a:endParaRPr>
          </a:p>
          <a:p>
            <a:pPr marL="299085" indent="-287020">
              <a:lnSpc>
                <a:spcPct val="100000"/>
              </a:lnSpc>
              <a:spcBef>
                <a:spcPts val="1000"/>
              </a:spcBef>
              <a:buFont typeface="Arial"/>
              <a:buChar char="•"/>
              <a:tabLst>
                <a:tab pos="299085" algn="l"/>
                <a:tab pos="299720" algn="l"/>
              </a:tabLst>
            </a:pPr>
            <a:r>
              <a:rPr sz="2400" dirty="0">
                <a:solidFill>
                  <a:srgbClr val="FFFFFF"/>
                </a:solidFill>
                <a:latin typeface="Calibri"/>
                <a:cs typeface="Calibri"/>
              </a:rPr>
              <a:t>EXHIBITING</a:t>
            </a:r>
            <a:r>
              <a:rPr sz="2400" spc="-25" dirty="0">
                <a:solidFill>
                  <a:srgbClr val="FFFFFF"/>
                </a:solidFill>
                <a:latin typeface="Calibri"/>
                <a:cs typeface="Calibri"/>
              </a:rPr>
              <a:t> </a:t>
            </a:r>
            <a:r>
              <a:rPr sz="2400" spc="-5" dirty="0">
                <a:solidFill>
                  <a:srgbClr val="FFFFFF"/>
                </a:solidFill>
                <a:latin typeface="Calibri"/>
                <a:cs typeface="Calibri"/>
              </a:rPr>
              <a:t>POSITIVE</a:t>
            </a:r>
            <a:r>
              <a:rPr sz="2400" spc="5" dirty="0">
                <a:solidFill>
                  <a:srgbClr val="FFFFFF"/>
                </a:solidFill>
                <a:latin typeface="Calibri"/>
                <a:cs typeface="Calibri"/>
              </a:rPr>
              <a:t> </a:t>
            </a:r>
            <a:r>
              <a:rPr sz="2400" spc="-15" dirty="0">
                <a:solidFill>
                  <a:srgbClr val="FFFFFF"/>
                </a:solidFill>
                <a:latin typeface="Calibri"/>
                <a:cs typeface="Calibri"/>
              </a:rPr>
              <a:t>BODY</a:t>
            </a:r>
            <a:r>
              <a:rPr sz="2400" spc="-20" dirty="0">
                <a:solidFill>
                  <a:srgbClr val="FFFFFF"/>
                </a:solidFill>
                <a:latin typeface="Calibri"/>
                <a:cs typeface="Calibri"/>
              </a:rPr>
              <a:t> </a:t>
            </a:r>
            <a:r>
              <a:rPr sz="2400" spc="-10" dirty="0">
                <a:solidFill>
                  <a:srgbClr val="FFFFFF"/>
                </a:solidFill>
                <a:latin typeface="Calibri"/>
                <a:cs typeface="Calibri"/>
              </a:rPr>
              <a:t>LANGUAGE</a:t>
            </a:r>
            <a:endParaRPr sz="2400">
              <a:latin typeface="Calibri"/>
              <a:cs typeface="Calibri"/>
            </a:endParaRPr>
          </a:p>
          <a:p>
            <a:pPr marL="299085" indent="-287020">
              <a:lnSpc>
                <a:spcPct val="100000"/>
              </a:lnSpc>
              <a:spcBef>
                <a:spcPts val="1005"/>
              </a:spcBef>
              <a:buFont typeface="Arial"/>
              <a:buChar char="•"/>
              <a:tabLst>
                <a:tab pos="299085" algn="l"/>
                <a:tab pos="299720" algn="l"/>
              </a:tabLst>
            </a:pPr>
            <a:r>
              <a:rPr sz="2400" dirty="0">
                <a:solidFill>
                  <a:srgbClr val="FFFFFF"/>
                </a:solidFill>
                <a:latin typeface="Calibri"/>
                <a:cs typeface="Calibri"/>
              </a:rPr>
              <a:t>ASKING</a:t>
            </a:r>
            <a:r>
              <a:rPr sz="2400" spc="-50" dirty="0">
                <a:solidFill>
                  <a:srgbClr val="FFFFFF"/>
                </a:solidFill>
                <a:latin typeface="Calibri"/>
                <a:cs typeface="Calibri"/>
              </a:rPr>
              <a:t> </a:t>
            </a:r>
            <a:r>
              <a:rPr sz="2400" spc="-20" dirty="0">
                <a:solidFill>
                  <a:srgbClr val="FFFFFF"/>
                </a:solidFill>
                <a:latin typeface="Calibri"/>
                <a:cs typeface="Calibri"/>
              </a:rPr>
              <a:t>APPROPRIATE</a:t>
            </a:r>
            <a:r>
              <a:rPr sz="2400" spc="-30" dirty="0">
                <a:solidFill>
                  <a:srgbClr val="FFFFFF"/>
                </a:solidFill>
                <a:latin typeface="Calibri"/>
                <a:cs typeface="Calibri"/>
              </a:rPr>
              <a:t> </a:t>
            </a:r>
            <a:r>
              <a:rPr sz="2400" spc="-5" dirty="0">
                <a:solidFill>
                  <a:srgbClr val="FFFFFF"/>
                </a:solidFill>
                <a:latin typeface="Calibri"/>
                <a:cs typeface="Calibri"/>
              </a:rPr>
              <a:t>QUESTIONS</a:t>
            </a:r>
            <a:endParaRPr sz="2400">
              <a:latin typeface="Calibri"/>
              <a:cs typeface="Calibri"/>
            </a:endParaRPr>
          </a:p>
        </p:txBody>
      </p:sp>
      <p:pic>
        <p:nvPicPr>
          <p:cNvPr id="20482" name="Picture 2" descr="Top Tips to Improve Listening Skills on the Telephone">
            <a:extLst>
              <a:ext uri="{FF2B5EF4-FFF2-40B4-BE49-F238E27FC236}">
                <a16:creationId xmlns:a16="http://schemas.microsoft.com/office/drawing/2014/main" id="{F4B412D3-66FA-4E8D-BC83-556CDBC7A3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360"/>
          <a:stretch/>
        </p:blipFill>
        <p:spPr bwMode="auto">
          <a:xfrm>
            <a:off x="7078563" y="2514600"/>
            <a:ext cx="4317366"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621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Calibri Light"/>
                <a:cs typeface="Calibri Light"/>
              </a:rPr>
              <a:t>12</a:t>
            </a:r>
            <a:r>
              <a:rPr sz="3600" b="0" spc="-10" dirty="0">
                <a:latin typeface="Calibri Light"/>
                <a:cs typeface="Calibri Light"/>
              </a:rPr>
              <a:t> </a:t>
            </a:r>
            <a:r>
              <a:rPr sz="3600" b="0" spc="-5" dirty="0">
                <a:latin typeface="Calibri Light"/>
                <a:cs typeface="Calibri Light"/>
              </a:rPr>
              <a:t>ELEMENTS </a:t>
            </a:r>
            <a:r>
              <a:rPr sz="3600" b="0" spc="-10" dirty="0">
                <a:latin typeface="Calibri Light"/>
                <a:cs typeface="Calibri Light"/>
              </a:rPr>
              <a:t>OF</a:t>
            </a:r>
            <a:r>
              <a:rPr sz="3600" b="0" spc="-5" dirty="0">
                <a:latin typeface="Calibri Light"/>
                <a:cs typeface="Calibri Light"/>
              </a:rPr>
              <a:t> ACTIVE</a:t>
            </a:r>
            <a:r>
              <a:rPr sz="3600" b="0" spc="-10" dirty="0">
                <a:latin typeface="Calibri Light"/>
                <a:cs typeface="Calibri Light"/>
              </a:rPr>
              <a:t> LISTENING</a:t>
            </a:r>
            <a:endParaRPr sz="3600">
              <a:latin typeface="Calibri Light"/>
              <a:cs typeface="Calibri Light"/>
            </a:endParaRPr>
          </a:p>
        </p:txBody>
      </p:sp>
      <p:sp>
        <p:nvSpPr>
          <p:cNvPr id="3" name="object 3"/>
          <p:cNvSpPr txBox="1"/>
          <p:nvPr/>
        </p:nvSpPr>
        <p:spPr>
          <a:xfrm>
            <a:off x="764540" y="2221738"/>
            <a:ext cx="9937115" cy="3440429"/>
          </a:xfrm>
          <a:prstGeom prst="rect">
            <a:avLst/>
          </a:prstGeom>
        </p:spPr>
        <p:txBody>
          <a:bodyPr vert="horz" wrap="square" lIns="0" tIns="13335" rIns="0" bIns="0" rtlCol="0">
            <a:spAutoFit/>
          </a:bodyPr>
          <a:lstStyle/>
          <a:p>
            <a:pPr marL="12700" marR="5080">
              <a:lnSpc>
                <a:spcPct val="100000"/>
              </a:lnSpc>
              <a:spcBef>
                <a:spcPts val="105"/>
              </a:spcBef>
              <a:tabLst>
                <a:tab pos="1170940" algn="l"/>
              </a:tabLst>
            </a:pPr>
            <a:r>
              <a:rPr sz="3200" dirty="0">
                <a:solidFill>
                  <a:srgbClr val="FFFFFF"/>
                </a:solidFill>
                <a:latin typeface="Calibri"/>
                <a:cs typeface="Calibri"/>
              </a:rPr>
              <a:t>1.</a:t>
            </a:r>
            <a:r>
              <a:rPr sz="3200" spc="5" dirty="0">
                <a:solidFill>
                  <a:srgbClr val="FFFFFF"/>
                </a:solidFill>
                <a:latin typeface="Calibri"/>
                <a:cs typeface="Calibri"/>
              </a:rPr>
              <a:t> </a:t>
            </a:r>
            <a:r>
              <a:rPr sz="3200" spc="-5" dirty="0">
                <a:solidFill>
                  <a:srgbClr val="FFFFFF"/>
                </a:solidFill>
                <a:latin typeface="Calibri"/>
                <a:cs typeface="Calibri"/>
              </a:rPr>
              <a:t>Emotional</a:t>
            </a:r>
            <a:r>
              <a:rPr sz="3200" spc="5" dirty="0">
                <a:solidFill>
                  <a:srgbClr val="FFFFFF"/>
                </a:solidFill>
                <a:latin typeface="Calibri"/>
                <a:cs typeface="Calibri"/>
              </a:rPr>
              <a:t> </a:t>
            </a:r>
            <a:r>
              <a:rPr sz="3200" spc="-5" dirty="0">
                <a:solidFill>
                  <a:srgbClr val="FFFFFF"/>
                </a:solidFill>
                <a:latin typeface="Calibri"/>
                <a:cs typeface="Calibri"/>
              </a:rPr>
              <a:t>Labeling</a:t>
            </a:r>
            <a:r>
              <a:rPr sz="3200" spc="60" dirty="0">
                <a:solidFill>
                  <a:srgbClr val="FFFFFF"/>
                </a:solidFill>
                <a:latin typeface="Calibri"/>
                <a:cs typeface="Calibri"/>
              </a:rPr>
              <a:t> </a:t>
            </a:r>
            <a:r>
              <a:rPr sz="3200" dirty="0">
                <a:solidFill>
                  <a:srgbClr val="FFFFFF"/>
                </a:solidFill>
                <a:latin typeface="Calibri"/>
                <a:cs typeface="Calibri"/>
              </a:rPr>
              <a:t>-</a:t>
            </a:r>
            <a:r>
              <a:rPr sz="3200" spc="-20" dirty="0">
                <a:solidFill>
                  <a:srgbClr val="FFFFFF"/>
                </a:solidFill>
                <a:latin typeface="Calibri"/>
                <a:cs typeface="Calibri"/>
              </a:rPr>
              <a:t> </a:t>
            </a:r>
            <a:r>
              <a:rPr sz="3200" spc="-5" dirty="0">
                <a:solidFill>
                  <a:srgbClr val="FFFFFF"/>
                </a:solidFill>
                <a:latin typeface="Calibri"/>
                <a:cs typeface="Calibri"/>
              </a:rPr>
              <a:t>Emotional</a:t>
            </a:r>
            <a:r>
              <a:rPr sz="3200" spc="20" dirty="0">
                <a:solidFill>
                  <a:srgbClr val="FFFFFF"/>
                </a:solidFill>
                <a:latin typeface="Calibri"/>
                <a:cs typeface="Calibri"/>
              </a:rPr>
              <a:t> </a:t>
            </a:r>
            <a:r>
              <a:rPr sz="3200" spc="-5" dirty="0">
                <a:solidFill>
                  <a:srgbClr val="FFFFFF"/>
                </a:solidFill>
                <a:latin typeface="Calibri"/>
                <a:cs typeface="Calibri"/>
              </a:rPr>
              <a:t>Labeling</a:t>
            </a:r>
            <a:r>
              <a:rPr sz="3200" spc="20" dirty="0">
                <a:solidFill>
                  <a:srgbClr val="FFFFFF"/>
                </a:solidFill>
                <a:latin typeface="Calibri"/>
                <a:cs typeface="Calibri"/>
              </a:rPr>
              <a:t> </a:t>
            </a:r>
            <a:r>
              <a:rPr sz="3200" spc="-10" dirty="0">
                <a:solidFill>
                  <a:srgbClr val="FFFFFF"/>
                </a:solidFill>
                <a:latin typeface="Calibri"/>
                <a:cs typeface="Calibri"/>
              </a:rPr>
              <a:t>allows</a:t>
            </a:r>
            <a:r>
              <a:rPr sz="3200" spc="-5" dirty="0">
                <a:solidFill>
                  <a:srgbClr val="FFFFFF"/>
                </a:solidFill>
                <a:latin typeface="Calibri"/>
                <a:cs typeface="Calibri"/>
              </a:rPr>
              <a:t> someone </a:t>
            </a:r>
            <a:r>
              <a:rPr sz="3200" dirty="0">
                <a:solidFill>
                  <a:srgbClr val="FFFFFF"/>
                </a:solidFill>
                <a:latin typeface="Calibri"/>
                <a:cs typeface="Calibri"/>
              </a:rPr>
              <a:t> </a:t>
            </a:r>
            <a:r>
              <a:rPr sz="3200" spc="-25" dirty="0">
                <a:solidFill>
                  <a:srgbClr val="FFFFFF"/>
                </a:solidFill>
                <a:latin typeface="Calibri"/>
                <a:cs typeface="Calibri"/>
              </a:rPr>
              <a:t>to</a:t>
            </a:r>
            <a:r>
              <a:rPr sz="3200" spc="5" dirty="0">
                <a:solidFill>
                  <a:srgbClr val="FFFFFF"/>
                </a:solidFill>
                <a:latin typeface="Calibri"/>
                <a:cs typeface="Calibri"/>
              </a:rPr>
              <a:t> </a:t>
            </a:r>
            <a:r>
              <a:rPr sz="3200" spc="-5" dirty="0">
                <a:solidFill>
                  <a:srgbClr val="FFFFFF"/>
                </a:solidFill>
                <a:latin typeface="Calibri"/>
                <a:cs typeface="Calibri"/>
              </a:rPr>
              <a:t>see</a:t>
            </a:r>
            <a:r>
              <a:rPr sz="3200" spc="-15" dirty="0">
                <a:solidFill>
                  <a:srgbClr val="FFFFFF"/>
                </a:solidFill>
                <a:latin typeface="Calibri"/>
                <a:cs typeface="Calibri"/>
              </a:rPr>
              <a:t> </a:t>
            </a:r>
            <a:r>
              <a:rPr sz="3200" spc="-10" dirty="0">
                <a:solidFill>
                  <a:srgbClr val="FFFFFF"/>
                </a:solidFill>
                <a:latin typeface="Calibri"/>
                <a:cs typeface="Calibri"/>
              </a:rPr>
              <a:t>that</a:t>
            </a:r>
            <a:r>
              <a:rPr sz="3200" spc="15" dirty="0">
                <a:solidFill>
                  <a:srgbClr val="FFFFFF"/>
                </a:solidFill>
                <a:latin typeface="Calibri"/>
                <a:cs typeface="Calibri"/>
              </a:rPr>
              <a:t> </a:t>
            </a:r>
            <a:r>
              <a:rPr sz="3200" spc="-30" dirty="0">
                <a:solidFill>
                  <a:srgbClr val="FFFFFF"/>
                </a:solidFill>
                <a:latin typeface="Calibri"/>
                <a:cs typeface="Calibri"/>
              </a:rPr>
              <a:t>we’re </a:t>
            </a:r>
            <a:r>
              <a:rPr sz="3200" spc="-5" dirty="0">
                <a:solidFill>
                  <a:srgbClr val="FFFFFF"/>
                </a:solidFill>
                <a:latin typeface="Calibri"/>
                <a:cs typeface="Calibri"/>
              </a:rPr>
              <a:t>seeing</a:t>
            </a:r>
            <a:r>
              <a:rPr sz="3200" spc="10" dirty="0">
                <a:solidFill>
                  <a:srgbClr val="FFFFFF"/>
                </a:solidFill>
                <a:latin typeface="Calibri"/>
                <a:cs typeface="Calibri"/>
              </a:rPr>
              <a:t> </a:t>
            </a:r>
            <a:r>
              <a:rPr sz="3200" spc="-5" dirty="0">
                <a:solidFill>
                  <a:srgbClr val="FFFFFF"/>
                </a:solidFill>
                <a:latin typeface="Calibri"/>
                <a:cs typeface="Calibri"/>
              </a:rPr>
              <a:t>their</a:t>
            </a:r>
            <a:r>
              <a:rPr sz="3200" spc="5" dirty="0">
                <a:solidFill>
                  <a:srgbClr val="FFFFFF"/>
                </a:solidFill>
                <a:latin typeface="Calibri"/>
                <a:cs typeface="Calibri"/>
              </a:rPr>
              <a:t> </a:t>
            </a:r>
            <a:r>
              <a:rPr sz="3200" spc="-15" dirty="0">
                <a:solidFill>
                  <a:srgbClr val="FFFFFF"/>
                </a:solidFill>
                <a:latin typeface="Calibri"/>
                <a:cs typeface="Calibri"/>
              </a:rPr>
              <a:t>perspective</a:t>
            </a:r>
            <a:r>
              <a:rPr sz="3200" spc="5" dirty="0">
                <a:solidFill>
                  <a:srgbClr val="FFFFFF"/>
                </a:solidFill>
                <a:latin typeface="Calibri"/>
                <a:cs typeface="Calibri"/>
              </a:rPr>
              <a:t> </a:t>
            </a:r>
            <a:r>
              <a:rPr sz="3200" spc="-15" dirty="0">
                <a:solidFill>
                  <a:srgbClr val="FFFFFF"/>
                </a:solidFill>
                <a:latin typeface="Calibri"/>
                <a:cs typeface="Calibri"/>
              </a:rPr>
              <a:t>by</a:t>
            </a:r>
            <a:r>
              <a:rPr sz="3200" spc="5" dirty="0">
                <a:solidFill>
                  <a:srgbClr val="FFFFFF"/>
                </a:solidFill>
                <a:latin typeface="Calibri"/>
                <a:cs typeface="Calibri"/>
              </a:rPr>
              <a:t> </a:t>
            </a:r>
            <a:r>
              <a:rPr sz="3200" spc="-15" dirty="0">
                <a:solidFill>
                  <a:srgbClr val="FFFFFF"/>
                </a:solidFill>
                <a:latin typeface="Calibri"/>
                <a:cs typeface="Calibri"/>
              </a:rPr>
              <a:t>attaching</a:t>
            </a:r>
            <a:r>
              <a:rPr sz="3200" spc="30" dirty="0">
                <a:solidFill>
                  <a:srgbClr val="FFFFFF"/>
                </a:solidFill>
                <a:latin typeface="Calibri"/>
                <a:cs typeface="Calibri"/>
              </a:rPr>
              <a:t> </a:t>
            </a:r>
            <a:r>
              <a:rPr sz="3200" dirty="0">
                <a:solidFill>
                  <a:srgbClr val="FFFFFF"/>
                </a:solidFill>
                <a:latin typeface="Calibri"/>
                <a:cs typeface="Calibri"/>
              </a:rPr>
              <a:t>a </a:t>
            </a:r>
            <a:r>
              <a:rPr sz="3200" spc="5" dirty="0">
                <a:solidFill>
                  <a:srgbClr val="FFFFFF"/>
                </a:solidFill>
                <a:latin typeface="Calibri"/>
                <a:cs typeface="Calibri"/>
              </a:rPr>
              <a:t> </a:t>
            </a:r>
            <a:r>
              <a:rPr sz="3200" spc="-20" dirty="0">
                <a:solidFill>
                  <a:srgbClr val="FFFFFF"/>
                </a:solidFill>
                <a:latin typeface="Calibri"/>
                <a:cs typeface="Calibri"/>
              </a:rPr>
              <a:t>tentative</a:t>
            </a:r>
            <a:r>
              <a:rPr sz="3200" spc="-5" dirty="0">
                <a:solidFill>
                  <a:srgbClr val="FFFFFF"/>
                </a:solidFill>
                <a:latin typeface="Calibri"/>
                <a:cs typeface="Calibri"/>
              </a:rPr>
              <a:t> </a:t>
            </a:r>
            <a:r>
              <a:rPr sz="3200" dirty="0">
                <a:solidFill>
                  <a:srgbClr val="FFFFFF"/>
                </a:solidFill>
                <a:latin typeface="Calibri"/>
                <a:cs typeface="Calibri"/>
              </a:rPr>
              <a:t>label</a:t>
            </a:r>
            <a:r>
              <a:rPr sz="3200" spc="15" dirty="0">
                <a:solidFill>
                  <a:srgbClr val="FFFFFF"/>
                </a:solidFill>
                <a:latin typeface="Calibri"/>
                <a:cs typeface="Calibri"/>
              </a:rPr>
              <a:t> </a:t>
            </a:r>
            <a:r>
              <a:rPr sz="3200" spc="-25" dirty="0">
                <a:solidFill>
                  <a:srgbClr val="FFFFFF"/>
                </a:solidFill>
                <a:latin typeface="Calibri"/>
                <a:cs typeface="Calibri"/>
              </a:rPr>
              <a:t>to</a:t>
            </a:r>
            <a:r>
              <a:rPr sz="3200" spc="5" dirty="0">
                <a:solidFill>
                  <a:srgbClr val="FFFFFF"/>
                </a:solidFill>
                <a:latin typeface="Calibri"/>
                <a:cs typeface="Calibri"/>
              </a:rPr>
              <a:t> </a:t>
            </a:r>
            <a:r>
              <a:rPr sz="3200" dirty="0">
                <a:solidFill>
                  <a:srgbClr val="FFFFFF"/>
                </a:solidFill>
                <a:latin typeface="Calibri"/>
                <a:cs typeface="Calibri"/>
              </a:rPr>
              <a:t>the</a:t>
            </a:r>
            <a:r>
              <a:rPr sz="3200" spc="-10" dirty="0">
                <a:solidFill>
                  <a:srgbClr val="FFFFFF"/>
                </a:solidFill>
                <a:latin typeface="Calibri"/>
                <a:cs typeface="Calibri"/>
              </a:rPr>
              <a:t> </a:t>
            </a:r>
            <a:r>
              <a:rPr sz="3200" spc="-15" dirty="0">
                <a:solidFill>
                  <a:srgbClr val="FFFFFF"/>
                </a:solidFill>
                <a:latin typeface="Calibri"/>
                <a:cs typeface="Calibri"/>
              </a:rPr>
              <a:t>feelings</a:t>
            </a:r>
            <a:r>
              <a:rPr sz="3200" spc="15" dirty="0">
                <a:solidFill>
                  <a:srgbClr val="FFFFFF"/>
                </a:solidFill>
                <a:latin typeface="Calibri"/>
                <a:cs typeface="Calibri"/>
              </a:rPr>
              <a:t> </a:t>
            </a:r>
            <a:r>
              <a:rPr sz="3200" spc="-10" dirty="0">
                <a:solidFill>
                  <a:srgbClr val="FFFFFF"/>
                </a:solidFill>
                <a:latin typeface="Calibri"/>
                <a:cs typeface="Calibri"/>
              </a:rPr>
              <a:t>expressed</a:t>
            </a:r>
            <a:r>
              <a:rPr sz="3200" spc="-40" dirty="0">
                <a:solidFill>
                  <a:srgbClr val="FFFFFF"/>
                </a:solidFill>
                <a:latin typeface="Calibri"/>
                <a:cs typeface="Calibri"/>
              </a:rPr>
              <a:t> </a:t>
            </a:r>
            <a:r>
              <a:rPr sz="3200" spc="-5" dirty="0">
                <a:solidFill>
                  <a:srgbClr val="FFFFFF"/>
                </a:solidFill>
                <a:latin typeface="Calibri"/>
                <a:cs typeface="Calibri"/>
              </a:rPr>
              <a:t>or implied</a:t>
            </a:r>
            <a:r>
              <a:rPr sz="3200" spc="25" dirty="0">
                <a:solidFill>
                  <a:srgbClr val="FFFFFF"/>
                </a:solidFill>
                <a:latin typeface="Calibri"/>
                <a:cs typeface="Calibri"/>
              </a:rPr>
              <a:t> </a:t>
            </a:r>
            <a:r>
              <a:rPr sz="3200" spc="-10" dirty="0">
                <a:solidFill>
                  <a:srgbClr val="FFFFFF"/>
                </a:solidFill>
                <a:latin typeface="Calibri"/>
                <a:cs typeface="Calibri"/>
              </a:rPr>
              <a:t>by</a:t>
            </a:r>
            <a:r>
              <a:rPr sz="3200" dirty="0">
                <a:solidFill>
                  <a:srgbClr val="FFFFFF"/>
                </a:solidFill>
                <a:latin typeface="Calibri"/>
                <a:cs typeface="Calibri"/>
              </a:rPr>
              <a:t> the </a:t>
            </a:r>
            <a:r>
              <a:rPr sz="3200" spc="5" dirty="0">
                <a:solidFill>
                  <a:srgbClr val="FFFFFF"/>
                </a:solidFill>
                <a:latin typeface="Calibri"/>
                <a:cs typeface="Calibri"/>
              </a:rPr>
              <a:t> </a:t>
            </a:r>
            <a:r>
              <a:rPr sz="3200" spc="-15" dirty="0">
                <a:solidFill>
                  <a:srgbClr val="FFFFFF"/>
                </a:solidFill>
                <a:latin typeface="Calibri"/>
                <a:cs typeface="Calibri"/>
              </a:rPr>
              <a:t>person's</a:t>
            </a:r>
            <a:r>
              <a:rPr sz="3200" dirty="0">
                <a:solidFill>
                  <a:srgbClr val="FFFFFF"/>
                </a:solidFill>
                <a:latin typeface="Calibri"/>
                <a:cs typeface="Calibri"/>
              </a:rPr>
              <a:t> </a:t>
            </a:r>
            <a:r>
              <a:rPr sz="3200" spc="-15" dirty="0">
                <a:solidFill>
                  <a:srgbClr val="FFFFFF"/>
                </a:solidFill>
                <a:latin typeface="Calibri"/>
                <a:cs typeface="Calibri"/>
              </a:rPr>
              <a:t>words</a:t>
            </a:r>
            <a:r>
              <a:rPr sz="3200" spc="-5" dirty="0">
                <a:solidFill>
                  <a:srgbClr val="FFFFFF"/>
                </a:solidFill>
                <a:latin typeface="Calibri"/>
                <a:cs typeface="Calibri"/>
              </a:rPr>
              <a:t> </a:t>
            </a:r>
            <a:r>
              <a:rPr sz="3200" dirty="0">
                <a:solidFill>
                  <a:srgbClr val="FFFFFF"/>
                </a:solidFill>
                <a:latin typeface="Calibri"/>
                <a:cs typeface="Calibri"/>
              </a:rPr>
              <a:t>and actions.</a:t>
            </a:r>
            <a:r>
              <a:rPr sz="3200" spc="15" dirty="0">
                <a:solidFill>
                  <a:srgbClr val="FFFFFF"/>
                </a:solidFill>
                <a:latin typeface="Calibri"/>
                <a:cs typeface="Calibri"/>
              </a:rPr>
              <a:t> </a:t>
            </a:r>
            <a:r>
              <a:rPr sz="3200" dirty="0">
                <a:solidFill>
                  <a:srgbClr val="FFFFFF"/>
                </a:solidFill>
                <a:latin typeface="Calibri"/>
                <a:cs typeface="Calibri"/>
              </a:rPr>
              <a:t>It also</a:t>
            </a:r>
            <a:r>
              <a:rPr sz="3200" spc="5" dirty="0">
                <a:solidFill>
                  <a:srgbClr val="FFFFFF"/>
                </a:solidFill>
                <a:latin typeface="Calibri"/>
                <a:cs typeface="Calibri"/>
              </a:rPr>
              <a:t> </a:t>
            </a:r>
            <a:r>
              <a:rPr sz="3200" spc="-10" dirty="0">
                <a:solidFill>
                  <a:srgbClr val="FFFFFF"/>
                </a:solidFill>
                <a:latin typeface="Calibri"/>
                <a:cs typeface="Calibri"/>
              </a:rPr>
              <a:t>helps</a:t>
            </a:r>
            <a:r>
              <a:rPr sz="3200" dirty="0">
                <a:solidFill>
                  <a:srgbClr val="FFFFFF"/>
                </a:solidFill>
                <a:latin typeface="Calibri"/>
                <a:cs typeface="Calibri"/>
              </a:rPr>
              <a:t> </a:t>
            </a:r>
            <a:r>
              <a:rPr sz="3200" spc="-20" dirty="0">
                <a:solidFill>
                  <a:srgbClr val="FFFFFF"/>
                </a:solidFill>
                <a:latin typeface="Calibri"/>
                <a:cs typeface="Calibri"/>
              </a:rPr>
              <a:t>to</a:t>
            </a:r>
            <a:r>
              <a:rPr sz="3200" spc="5" dirty="0">
                <a:solidFill>
                  <a:srgbClr val="FFFFFF"/>
                </a:solidFill>
                <a:latin typeface="Calibri"/>
                <a:cs typeface="Calibri"/>
              </a:rPr>
              <a:t> </a:t>
            </a:r>
            <a:r>
              <a:rPr sz="3200" spc="-20" dirty="0">
                <a:solidFill>
                  <a:srgbClr val="FFFFFF"/>
                </a:solidFill>
                <a:latin typeface="Calibri"/>
                <a:cs typeface="Calibri"/>
              </a:rPr>
              <a:t>attach</a:t>
            </a:r>
            <a:r>
              <a:rPr sz="3200" spc="15" dirty="0">
                <a:solidFill>
                  <a:srgbClr val="FFFFFF"/>
                </a:solidFill>
                <a:latin typeface="Calibri"/>
                <a:cs typeface="Calibri"/>
              </a:rPr>
              <a:t> </a:t>
            </a:r>
            <a:r>
              <a:rPr sz="3200" dirty="0">
                <a:solidFill>
                  <a:srgbClr val="FFFFFF"/>
                </a:solidFill>
                <a:latin typeface="Calibri"/>
                <a:cs typeface="Calibri"/>
              </a:rPr>
              <a:t>an </a:t>
            </a:r>
            <a:r>
              <a:rPr sz="3200" spc="-15" dirty="0">
                <a:solidFill>
                  <a:srgbClr val="FFFFFF"/>
                </a:solidFill>
                <a:latin typeface="Calibri"/>
                <a:cs typeface="Calibri"/>
              </a:rPr>
              <a:t>overall </a:t>
            </a:r>
            <a:r>
              <a:rPr sz="3200" spc="-705" dirty="0">
                <a:solidFill>
                  <a:srgbClr val="FFFFFF"/>
                </a:solidFill>
                <a:latin typeface="Calibri"/>
                <a:cs typeface="Calibri"/>
              </a:rPr>
              <a:t> </a:t>
            </a:r>
            <a:r>
              <a:rPr sz="3200" spc="-5" dirty="0">
                <a:solidFill>
                  <a:srgbClr val="FFFFFF"/>
                </a:solidFill>
                <a:latin typeface="Calibri"/>
                <a:cs typeface="Calibri"/>
              </a:rPr>
              <a:t>emotion </a:t>
            </a:r>
            <a:r>
              <a:rPr sz="3200" dirty="0">
                <a:solidFill>
                  <a:srgbClr val="FFFFFF"/>
                </a:solidFill>
                <a:latin typeface="Calibri"/>
                <a:cs typeface="Calibri"/>
              </a:rPr>
              <a:t>in</a:t>
            </a:r>
            <a:r>
              <a:rPr sz="3200" spc="20" dirty="0">
                <a:solidFill>
                  <a:srgbClr val="FFFFFF"/>
                </a:solidFill>
                <a:latin typeface="Calibri"/>
                <a:cs typeface="Calibri"/>
              </a:rPr>
              <a:t> </a:t>
            </a:r>
            <a:r>
              <a:rPr sz="3200" dirty="0">
                <a:solidFill>
                  <a:srgbClr val="FFFFFF"/>
                </a:solidFill>
                <a:latin typeface="Calibri"/>
                <a:cs typeface="Calibri"/>
              </a:rPr>
              <a:t>the </a:t>
            </a:r>
            <a:r>
              <a:rPr sz="3200" spc="-5" dirty="0">
                <a:solidFill>
                  <a:srgbClr val="FFFFFF"/>
                </a:solidFill>
                <a:latin typeface="Calibri"/>
                <a:cs typeface="Calibri"/>
              </a:rPr>
              <a:t>beginning</a:t>
            </a:r>
            <a:r>
              <a:rPr sz="3200" spc="25" dirty="0">
                <a:solidFill>
                  <a:srgbClr val="FFFFFF"/>
                </a:solidFill>
                <a:latin typeface="Calibri"/>
                <a:cs typeface="Calibri"/>
              </a:rPr>
              <a:t> </a:t>
            </a:r>
            <a:r>
              <a:rPr sz="3200" spc="-10" dirty="0">
                <a:solidFill>
                  <a:srgbClr val="FFFFFF"/>
                </a:solidFill>
                <a:latin typeface="Calibri"/>
                <a:cs typeface="Calibri"/>
              </a:rPr>
              <a:t>that</a:t>
            </a:r>
            <a:r>
              <a:rPr sz="3200" spc="15" dirty="0">
                <a:solidFill>
                  <a:srgbClr val="FFFFFF"/>
                </a:solidFill>
                <a:latin typeface="Calibri"/>
                <a:cs typeface="Calibri"/>
              </a:rPr>
              <a:t> </a:t>
            </a:r>
            <a:r>
              <a:rPr sz="3200" dirty="0">
                <a:solidFill>
                  <a:srgbClr val="FFFFFF"/>
                </a:solidFill>
                <a:latin typeface="Calibri"/>
                <a:cs typeface="Calibri"/>
              </a:rPr>
              <a:t>the </a:t>
            </a:r>
            <a:r>
              <a:rPr sz="3200" spc="-15" dirty="0">
                <a:solidFill>
                  <a:srgbClr val="FFFFFF"/>
                </a:solidFill>
                <a:latin typeface="Calibri"/>
                <a:cs typeface="Calibri"/>
              </a:rPr>
              <a:t>person</a:t>
            </a:r>
            <a:r>
              <a:rPr sz="3200" dirty="0">
                <a:solidFill>
                  <a:srgbClr val="FFFFFF"/>
                </a:solidFill>
                <a:latin typeface="Calibri"/>
                <a:cs typeface="Calibri"/>
              </a:rPr>
              <a:t> </a:t>
            </a:r>
            <a:r>
              <a:rPr sz="3200" spc="-20" dirty="0">
                <a:solidFill>
                  <a:srgbClr val="FFFFFF"/>
                </a:solidFill>
                <a:latin typeface="Calibri"/>
                <a:cs typeface="Calibri"/>
              </a:rPr>
              <a:t>may</a:t>
            </a:r>
            <a:r>
              <a:rPr sz="3200" dirty="0">
                <a:solidFill>
                  <a:srgbClr val="FFFFFF"/>
                </a:solidFill>
                <a:latin typeface="Calibri"/>
                <a:cs typeface="Calibri"/>
              </a:rPr>
              <a:t> </a:t>
            </a:r>
            <a:r>
              <a:rPr sz="3200" spc="-5" dirty="0">
                <a:solidFill>
                  <a:srgbClr val="FFFFFF"/>
                </a:solidFill>
                <a:latin typeface="Calibri"/>
                <a:cs typeface="Calibri"/>
              </a:rPr>
              <a:t>be</a:t>
            </a:r>
            <a:r>
              <a:rPr sz="3200" dirty="0">
                <a:solidFill>
                  <a:srgbClr val="FFFFFF"/>
                </a:solidFill>
                <a:latin typeface="Calibri"/>
                <a:cs typeface="Calibri"/>
              </a:rPr>
              <a:t> </a:t>
            </a:r>
            <a:r>
              <a:rPr sz="3200" spc="-15" dirty="0">
                <a:solidFill>
                  <a:srgbClr val="FFFFFF"/>
                </a:solidFill>
                <a:latin typeface="Calibri"/>
                <a:cs typeface="Calibri"/>
              </a:rPr>
              <a:t>feeling </a:t>
            </a:r>
            <a:r>
              <a:rPr sz="3200" spc="-10" dirty="0">
                <a:solidFill>
                  <a:srgbClr val="FFFFFF"/>
                </a:solidFill>
                <a:latin typeface="Calibri"/>
                <a:cs typeface="Calibri"/>
              </a:rPr>
              <a:t> </a:t>
            </a:r>
            <a:r>
              <a:rPr sz="3200" dirty="0">
                <a:solidFill>
                  <a:srgbClr val="FFFFFF"/>
                </a:solidFill>
                <a:latin typeface="Calibri"/>
                <a:cs typeface="Calibri"/>
              </a:rPr>
              <a:t>about	the</a:t>
            </a:r>
            <a:r>
              <a:rPr sz="3200" spc="-5" dirty="0">
                <a:solidFill>
                  <a:srgbClr val="FFFFFF"/>
                </a:solidFill>
                <a:latin typeface="Calibri"/>
                <a:cs typeface="Calibri"/>
              </a:rPr>
              <a:t> issue, such</a:t>
            </a:r>
            <a:r>
              <a:rPr sz="3200" dirty="0">
                <a:solidFill>
                  <a:srgbClr val="FFFFFF"/>
                </a:solidFill>
                <a:latin typeface="Calibri"/>
                <a:cs typeface="Calibri"/>
              </a:rPr>
              <a:t> as;</a:t>
            </a:r>
            <a:r>
              <a:rPr sz="3200" spc="-5" dirty="0">
                <a:solidFill>
                  <a:srgbClr val="FFFFFF"/>
                </a:solidFill>
                <a:latin typeface="Calibri"/>
                <a:cs typeface="Calibri"/>
              </a:rPr>
              <a:t> </a:t>
            </a:r>
            <a:r>
              <a:rPr sz="3200" spc="25" dirty="0">
                <a:solidFill>
                  <a:srgbClr val="FFFFFF"/>
                </a:solidFill>
                <a:latin typeface="Calibri"/>
                <a:cs typeface="Calibri"/>
              </a:rPr>
              <a:t>“This</a:t>
            </a:r>
            <a:r>
              <a:rPr sz="3200" spc="-15" dirty="0">
                <a:solidFill>
                  <a:srgbClr val="FFFFFF"/>
                </a:solidFill>
                <a:latin typeface="Calibri"/>
                <a:cs typeface="Calibri"/>
              </a:rPr>
              <a:t> </a:t>
            </a:r>
            <a:r>
              <a:rPr sz="3200" spc="-10" dirty="0">
                <a:solidFill>
                  <a:srgbClr val="FFFFFF"/>
                </a:solidFill>
                <a:latin typeface="Calibri"/>
                <a:cs typeface="Calibri"/>
              </a:rPr>
              <a:t>must</a:t>
            </a:r>
            <a:r>
              <a:rPr sz="3200" spc="20" dirty="0">
                <a:solidFill>
                  <a:srgbClr val="FFFFFF"/>
                </a:solidFill>
                <a:latin typeface="Calibri"/>
                <a:cs typeface="Calibri"/>
              </a:rPr>
              <a:t> </a:t>
            </a:r>
            <a:r>
              <a:rPr sz="3200" spc="-5" dirty="0">
                <a:solidFill>
                  <a:srgbClr val="FFFFFF"/>
                </a:solidFill>
                <a:latin typeface="Calibri"/>
                <a:cs typeface="Calibri"/>
              </a:rPr>
              <a:t>be</a:t>
            </a:r>
            <a:r>
              <a:rPr sz="3200" spc="-10" dirty="0">
                <a:solidFill>
                  <a:srgbClr val="FFFFFF"/>
                </a:solidFill>
                <a:latin typeface="Calibri"/>
                <a:cs typeface="Calibri"/>
              </a:rPr>
              <a:t> very</a:t>
            </a:r>
            <a:r>
              <a:rPr sz="3200" dirty="0">
                <a:solidFill>
                  <a:srgbClr val="FFFFFF"/>
                </a:solidFill>
                <a:latin typeface="Calibri"/>
                <a:cs typeface="Calibri"/>
              </a:rPr>
              <a:t> </a:t>
            </a:r>
            <a:r>
              <a:rPr sz="3200" spc="-15" dirty="0">
                <a:solidFill>
                  <a:srgbClr val="FFFFFF"/>
                </a:solidFill>
                <a:latin typeface="Calibri"/>
                <a:cs typeface="Calibri"/>
              </a:rPr>
              <a:t>frustrating</a:t>
            </a:r>
            <a:r>
              <a:rPr sz="3200" spc="10" dirty="0">
                <a:solidFill>
                  <a:srgbClr val="FFFFFF"/>
                </a:solidFill>
                <a:latin typeface="Calibri"/>
                <a:cs typeface="Calibri"/>
              </a:rPr>
              <a:t> </a:t>
            </a:r>
            <a:r>
              <a:rPr sz="3200" spc="-30" dirty="0">
                <a:solidFill>
                  <a:srgbClr val="FFFFFF"/>
                </a:solidFill>
                <a:latin typeface="Calibri"/>
                <a:cs typeface="Calibri"/>
              </a:rPr>
              <a:t>for </a:t>
            </a:r>
            <a:r>
              <a:rPr sz="3200" spc="-25" dirty="0">
                <a:solidFill>
                  <a:srgbClr val="FFFFFF"/>
                </a:solidFill>
                <a:latin typeface="Calibri"/>
                <a:cs typeface="Calibri"/>
              </a:rPr>
              <a:t> </a:t>
            </a:r>
            <a:r>
              <a:rPr sz="3200" spc="-10" dirty="0">
                <a:solidFill>
                  <a:srgbClr val="FFFFFF"/>
                </a:solidFill>
                <a:latin typeface="Calibri"/>
                <a:cs typeface="Calibri"/>
              </a:rPr>
              <a:t>you”</a:t>
            </a:r>
            <a:r>
              <a:rPr sz="3200" spc="-5" dirty="0">
                <a:solidFill>
                  <a:srgbClr val="FFFFFF"/>
                </a:solidFill>
                <a:latin typeface="Calibri"/>
                <a:cs typeface="Calibri"/>
              </a:rPr>
              <a:t> </a:t>
            </a:r>
            <a:r>
              <a:rPr sz="3200" dirty="0">
                <a:solidFill>
                  <a:srgbClr val="FFFFFF"/>
                </a:solidFill>
                <a:latin typeface="Calibri"/>
                <a:cs typeface="Calibri"/>
              </a:rPr>
              <a:t>or</a:t>
            </a:r>
            <a:r>
              <a:rPr sz="3200" spc="-5" dirty="0">
                <a:solidFill>
                  <a:srgbClr val="FFFFFF"/>
                </a:solidFill>
                <a:latin typeface="Calibri"/>
                <a:cs typeface="Calibri"/>
              </a:rPr>
              <a:t> “I</a:t>
            </a:r>
            <a:r>
              <a:rPr sz="3200" spc="-15" dirty="0">
                <a:solidFill>
                  <a:srgbClr val="FFFFFF"/>
                </a:solidFill>
                <a:latin typeface="Calibri"/>
                <a:cs typeface="Calibri"/>
              </a:rPr>
              <a:t> understand,</a:t>
            </a:r>
            <a:r>
              <a:rPr sz="3200" spc="20" dirty="0">
                <a:solidFill>
                  <a:srgbClr val="FFFFFF"/>
                </a:solidFill>
                <a:latin typeface="Calibri"/>
                <a:cs typeface="Calibri"/>
              </a:rPr>
              <a:t> </a:t>
            </a:r>
            <a:r>
              <a:rPr sz="3200" spc="-15" dirty="0">
                <a:solidFill>
                  <a:srgbClr val="FFFFFF"/>
                </a:solidFill>
                <a:latin typeface="Calibri"/>
                <a:cs typeface="Calibri"/>
              </a:rPr>
              <a:t>you</a:t>
            </a:r>
            <a:r>
              <a:rPr sz="3200" spc="-5" dirty="0">
                <a:solidFill>
                  <a:srgbClr val="FFFFFF"/>
                </a:solidFill>
                <a:latin typeface="Calibri"/>
                <a:cs typeface="Calibri"/>
              </a:rPr>
              <a:t> </a:t>
            </a:r>
            <a:r>
              <a:rPr sz="3200" spc="-10" dirty="0">
                <a:solidFill>
                  <a:srgbClr val="FFFFFF"/>
                </a:solidFill>
                <a:latin typeface="Calibri"/>
                <a:cs typeface="Calibri"/>
              </a:rPr>
              <a:t>must</a:t>
            </a:r>
            <a:r>
              <a:rPr sz="3200" spc="10" dirty="0">
                <a:solidFill>
                  <a:srgbClr val="FFFFFF"/>
                </a:solidFill>
                <a:latin typeface="Calibri"/>
                <a:cs typeface="Calibri"/>
              </a:rPr>
              <a:t> </a:t>
            </a:r>
            <a:r>
              <a:rPr sz="3200" dirty="0">
                <a:solidFill>
                  <a:srgbClr val="FFFFFF"/>
                </a:solidFill>
                <a:latin typeface="Calibri"/>
                <a:cs typeface="Calibri"/>
              </a:rPr>
              <a:t>be</a:t>
            </a:r>
            <a:r>
              <a:rPr sz="3200" spc="-5" dirty="0">
                <a:solidFill>
                  <a:srgbClr val="FFFFFF"/>
                </a:solidFill>
                <a:latin typeface="Calibri"/>
                <a:cs typeface="Calibri"/>
              </a:rPr>
              <a:t> </a:t>
            </a:r>
            <a:r>
              <a:rPr sz="3200" spc="-10" dirty="0">
                <a:solidFill>
                  <a:srgbClr val="FFFFFF"/>
                </a:solidFill>
                <a:latin typeface="Calibri"/>
                <a:cs typeface="Calibri"/>
              </a:rPr>
              <a:t>really</a:t>
            </a:r>
            <a:r>
              <a:rPr sz="3200" spc="-15" dirty="0">
                <a:solidFill>
                  <a:srgbClr val="FFFFFF"/>
                </a:solidFill>
                <a:latin typeface="Calibri"/>
                <a:cs typeface="Calibri"/>
              </a:rPr>
              <a:t> </a:t>
            </a:r>
            <a:r>
              <a:rPr sz="3200" dirty="0">
                <a:solidFill>
                  <a:srgbClr val="FFFFFF"/>
                </a:solidFill>
                <a:latin typeface="Calibri"/>
                <a:cs typeface="Calibri"/>
              </a:rPr>
              <a:t>angry</a:t>
            </a:r>
            <a:r>
              <a:rPr sz="3200" spc="10" dirty="0">
                <a:solidFill>
                  <a:srgbClr val="FFFFFF"/>
                </a:solidFill>
                <a:latin typeface="Calibri"/>
                <a:cs typeface="Calibri"/>
              </a:rPr>
              <a:t> </a:t>
            </a:r>
            <a:r>
              <a:rPr sz="3200" spc="-10" dirty="0">
                <a:solidFill>
                  <a:srgbClr val="FFFFFF"/>
                </a:solidFill>
                <a:latin typeface="Calibri"/>
                <a:cs typeface="Calibri"/>
              </a:rPr>
              <a:t>over</a:t>
            </a:r>
            <a:r>
              <a:rPr sz="3200" spc="-20" dirty="0">
                <a:solidFill>
                  <a:srgbClr val="FFFFFF"/>
                </a:solidFill>
                <a:latin typeface="Calibri"/>
                <a:cs typeface="Calibri"/>
              </a:rPr>
              <a:t> </a:t>
            </a:r>
            <a:r>
              <a:rPr sz="3200" spc="-45" dirty="0">
                <a:solidFill>
                  <a:srgbClr val="FFFFFF"/>
                </a:solidFill>
                <a:latin typeface="Calibri"/>
                <a:cs typeface="Calibri"/>
              </a:rPr>
              <a:t>this.”</a:t>
            </a:r>
            <a:endParaRPr sz="32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2171445"/>
            <a:ext cx="5331460" cy="3566489"/>
          </a:xfrm>
          <a:prstGeom prst="rect">
            <a:avLst/>
          </a:prstGeom>
        </p:spPr>
        <p:txBody>
          <a:bodyPr vert="horz" wrap="square" lIns="0" tIns="75565" rIns="0" bIns="0" rtlCol="0">
            <a:spAutoFit/>
          </a:bodyPr>
          <a:lstStyle/>
          <a:p>
            <a:pPr marL="12700" marR="5080">
              <a:lnSpc>
                <a:spcPct val="90000"/>
              </a:lnSpc>
              <a:spcBef>
                <a:spcPts val="595"/>
              </a:spcBef>
            </a:pPr>
            <a:r>
              <a:rPr lang="en-US" sz="3600" spc="-5" dirty="0">
                <a:solidFill>
                  <a:srgbClr val="FFFFFF"/>
                </a:solidFill>
                <a:latin typeface="Calibri"/>
                <a:cs typeface="Calibri"/>
              </a:rPr>
              <a:t>In addition, it is required that the negotiator consider the ability of the contracting hospital to provide a secure environment for the provision of health care services, as prescribed.</a:t>
            </a:r>
            <a:endParaRPr lang="en-US" sz="3600" dirty="0">
              <a:latin typeface="Calibri"/>
              <a:cs typeface="Calibri"/>
            </a:endParaRPr>
          </a:p>
        </p:txBody>
      </p:sp>
      <p:pic>
        <p:nvPicPr>
          <p:cNvPr id="4" name="Picture 3">
            <a:extLst>
              <a:ext uri="{FF2B5EF4-FFF2-40B4-BE49-F238E27FC236}">
                <a16:creationId xmlns:a16="http://schemas.microsoft.com/office/drawing/2014/main" id="{9E6B43F1-8073-492F-8FBB-EFF7EE844E08}"/>
              </a:ext>
            </a:extLst>
          </p:cNvPr>
          <p:cNvPicPr>
            <a:picLocks noChangeAspect="1"/>
          </p:cNvPicPr>
          <p:nvPr/>
        </p:nvPicPr>
        <p:blipFill rotWithShape="1">
          <a:blip r:embed="rId2"/>
          <a:srcRect l="52507" t="19359" b="9762"/>
          <a:stretch/>
        </p:blipFill>
        <p:spPr>
          <a:xfrm>
            <a:off x="6903720" y="1596136"/>
            <a:ext cx="4523740" cy="4239768"/>
          </a:xfrm>
          <a:prstGeom prst="rect">
            <a:avLst/>
          </a:prstGeom>
        </p:spPr>
      </p:pic>
    </p:spTree>
    <p:extLst>
      <p:ext uri="{BB962C8B-B14F-4D97-AF65-F5344CB8AC3E}">
        <p14:creationId xmlns:p14="http://schemas.microsoft.com/office/powerpoint/2010/main" val="26188914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621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Calibri Light"/>
                <a:cs typeface="Calibri Light"/>
              </a:rPr>
              <a:t>12</a:t>
            </a:r>
            <a:r>
              <a:rPr sz="3600" b="0" spc="-10" dirty="0">
                <a:latin typeface="Calibri Light"/>
                <a:cs typeface="Calibri Light"/>
              </a:rPr>
              <a:t> </a:t>
            </a:r>
            <a:r>
              <a:rPr sz="3600" b="0" spc="-5" dirty="0">
                <a:latin typeface="Calibri Light"/>
                <a:cs typeface="Calibri Light"/>
              </a:rPr>
              <a:t>ELEMENTS </a:t>
            </a:r>
            <a:r>
              <a:rPr sz="3600" b="0" spc="-10" dirty="0">
                <a:latin typeface="Calibri Light"/>
                <a:cs typeface="Calibri Light"/>
              </a:rPr>
              <a:t>OF</a:t>
            </a:r>
            <a:r>
              <a:rPr sz="3600" b="0" spc="-5" dirty="0">
                <a:latin typeface="Calibri Light"/>
                <a:cs typeface="Calibri Light"/>
              </a:rPr>
              <a:t> ACTIVE</a:t>
            </a:r>
            <a:r>
              <a:rPr sz="3600" b="0" spc="-10" dirty="0">
                <a:latin typeface="Calibri Light"/>
                <a:cs typeface="Calibri Light"/>
              </a:rPr>
              <a:t> LISTENING</a:t>
            </a:r>
            <a:endParaRPr sz="3600">
              <a:latin typeface="Calibri Light"/>
              <a:cs typeface="Calibri Light"/>
            </a:endParaRPr>
          </a:p>
        </p:txBody>
      </p:sp>
      <p:sp>
        <p:nvSpPr>
          <p:cNvPr id="3" name="object 3"/>
          <p:cNvSpPr txBox="1"/>
          <p:nvPr/>
        </p:nvSpPr>
        <p:spPr>
          <a:xfrm>
            <a:off x="764540" y="1977339"/>
            <a:ext cx="9800590" cy="3928745"/>
          </a:xfrm>
          <a:prstGeom prst="rect">
            <a:avLst/>
          </a:prstGeom>
        </p:spPr>
        <p:txBody>
          <a:bodyPr vert="horz" wrap="square" lIns="0" tIns="13335" rIns="0" bIns="0" rtlCol="0">
            <a:spAutoFit/>
          </a:bodyPr>
          <a:lstStyle/>
          <a:p>
            <a:pPr marL="12700" marR="5080">
              <a:lnSpc>
                <a:spcPct val="100000"/>
              </a:lnSpc>
              <a:spcBef>
                <a:spcPts val="105"/>
              </a:spcBef>
            </a:pPr>
            <a:r>
              <a:rPr sz="3200" dirty="0">
                <a:solidFill>
                  <a:srgbClr val="FFFFFF"/>
                </a:solidFill>
                <a:latin typeface="Calibri"/>
                <a:cs typeface="Calibri"/>
              </a:rPr>
              <a:t>2.</a:t>
            </a:r>
            <a:r>
              <a:rPr sz="3200" spc="10" dirty="0">
                <a:solidFill>
                  <a:srgbClr val="FFFFFF"/>
                </a:solidFill>
                <a:latin typeface="Calibri"/>
                <a:cs typeface="Calibri"/>
              </a:rPr>
              <a:t> </a:t>
            </a:r>
            <a:r>
              <a:rPr sz="3200" spc="-20" dirty="0">
                <a:solidFill>
                  <a:srgbClr val="FFFFFF"/>
                </a:solidFill>
                <a:latin typeface="Calibri"/>
                <a:cs typeface="Calibri"/>
              </a:rPr>
              <a:t>Paraphrasing</a:t>
            </a:r>
            <a:r>
              <a:rPr sz="3200" spc="15" dirty="0">
                <a:solidFill>
                  <a:srgbClr val="FFFFFF"/>
                </a:solidFill>
                <a:latin typeface="Calibri"/>
                <a:cs typeface="Calibri"/>
              </a:rPr>
              <a:t> </a:t>
            </a:r>
            <a:r>
              <a:rPr sz="3200" dirty="0">
                <a:solidFill>
                  <a:srgbClr val="FFFFFF"/>
                </a:solidFill>
                <a:latin typeface="Calibri"/>
                <a:cs typeface="Calibri"/>
              </a:rPr>
              <a:t>-</a:t>
            </a:r>
            <a:r>
              <a:rPr sz="3200" spc="10" dirty="0">
                <a:solidFill>
                  <a:srgbClr val="FFFFFF"/>
                </a:solidFill>
                <a:latin typeface="Calibri"/>
                <a:cs typeface="Calibri"/>
              </a:rPr>
              <a:t> </a:t>
            </a:r>
            <a:r>
              <a:rPr sz="3200" spc="-5" dirty="0">
                <a:solidFill>
                  <a:srgbClr val="FFFFFF"/>
                </a:solidFill>
                <a:latin typeface="Calibri"/>
                <a:cs typeface="Calibri"/>
              </a:rPr>
              <a:t>The</a:t>
            </a:r>
            <a:r>
              <a:rPr sz="3200" spc="-10" dirty="0">
                <a:solidFill>
                  <a:srgbClr val="FFFFFF"/>
                </a:solidFill>
                <a:latin typeface="Calibri"/>
                <a:cs typeface="Calibri"/>
              </a:rPr>
              <a:t> </a:t>
            </a:r>
            <a:r>
              <a:rPr sz="3200" spc="-5" dirty="0">
                <a:solidFill>
                  <a:srgbClr val="FFFFFF"/>
                </a:solidFill>
                <a:latin typeface="Calibri"/>
                <a:cs typeface="Calibri"/>
              </a:rPr>
              <a:t>use </a:t>
            </a:r>
            <a:r>
              <a:rPr sz="3200" dirty="0">
                <a:solidFill>
                  <a:srgbClr val="FFFFFF"/>
                </a:solidFill>
                <a:latin typeface="Calibri"/>
                <a:cs typeface="Calibri"/>
              </a:rPr>
              <a:t>of</a:t>
            </a:r>
            <a:r>
              <a:rPr sz="3200" spc="5" dirty="0">
                <a:solidFill>
                  <a:srgbClr val="FFFFFF"/>
                </a:solidFill>
                <a:latin typeface="Calibri"/>
                <a:cs typeface="Calibri"/>
              </a:rPr>
              <a:t> </a:t>
            </a:r>
            <a:r>
              <a:rPr sz="3200" spc="-5" dirty="0">
                <a:solidFill>
                  <a:srgbClr val="FFFFFF"/>
                </a:solidFill>
                <a:latin typeface="Calibri"/>
                <a:cs typeface="Calibri"/>
              </a:rPr>
              <a:t>this</a:t>
            </a:r>
            <a:r>
              <a:rPr sz="3200" spc="10" dirty="0">
                <a:solidFill>
                  <a:srgbClr val="FFFFFF"/>
                </a:solidFill>
                <a:latin typeface="Calibri"/>
                <a:cs typeface="Calibri"/>
              </a:rPr>
              <a:t> </a:t>
            </a:r>
            <a:r>
              <a:rPr sz="3200" spc="-5" dirty="0">
                <a:solidFill>
                  <a:srgbClr val="FFFFFF"/>
                </a:solidFill>
                <a:latin typeface="Calibri"/>
                <a:cs typeface="Calibri"/>
              </a:rPr>
              <a:t>technique</a:t>
            </a:r>
            <a:r>
              <a:rPr sz="3200" spc="20" dirty="0">
                <a:solidFill>
                  <a:srgbClr val="FFFFFF"/>
                </a:solidFill>
                <a:latin typeface="Calibri"/>
                <a:cs typeface="Calibri"/>
              </a:rPr>
              <a:t> </a:t>
            </a:r>
            <a:r>
              <a:rPr sz="3200" dirty="0">
                <a:solidFill>
                  <a:srgbClr val="FFFFFF"/>
                </a:solidFill>
                <a:latin typeface="Calibri"/>
                <a:cs typeface="Calibri"/>
              </a:rPr>
              <a:t>is </a:t>
            </a:r>
            <a:r>
              <a:rPr sz="3200" spc="-20" dirty="0">
                <a:solidFill>
                  <a:srgbClr val="FFFFFF"/>
                </a:solidFill>
                <a:latin typeface="Calibri"/>
                <a:cs typeface="Calibri"/>
              </a:rPr>
              <a:t>demonstrated </a:t>
            </a:r>
            <a:r>
              <a:rPr sz="3200" spc="-710" dirty="0">
                <a:solidFill>
                  <a:srgbClr val="FFFFFF"/>
                </a:solidFill>
                <a:latin typeface="Calibri"/>
                <a:cs typeface="Calibri"/>
              </a:rPr>
              <a:t> </a:t>
            </a:r>
            <a:r>
              <a:rPr sz="3200" spc="-10" dirty="0">
                <a:solidFill>
                  <a:srgbClr val="FFFFFF"/>
                </a:solidFill>
                <a:latin typeface="Calibri"/>
                <a:cs typeface="Calibri"/>
              </a:rPr>
              <a:t>by</a:t>
            </a:r>
            <a:r>
              <a:rPr sz="3200" dirty="0">
                <a:solidFill>
                  <a:srgbClr val="FFFFFF"/>
                </a:solidFill>
                <a:latin typeface="Calibri"/>
                <a:cs typeface="Calibri"/>
              </a:rPr>
              <a:t> </a:t>
            </a:r>
            <a:r>
              <a:rPr sz="3200" spc="-10" dirty="0">
                <a:solidFill>
                  <a:srgbClr val="FFFFFF"/>
                </a:solidFill>
                <a:latin typeface="Calibri"/>
                <a:cs typeface="Calibri"/>
              </a:rPr>
              <a:t>your</a:t>
            </a:r>
            <a:r>
              <a:rPr sz="3200" spc="-5" dirty="0">
                <a:solidFill>
                  <a:srgbClr val="FFFFFF"/>
                </a:solidFill>
                <a:latin typeface="Calibri"/>
                <a:cs typeface="Calibri"/>
              </a:rPr>
              <a:t> </a:t>
            </a:r>
            <a:r>
              <a:rPr sz="3200" spc="-10" dirty="0">
                <a:solidFill>
                  <a:srgbClr val="FFFFFF"/>
                </a:solidFill>
                <a:latin typeface="Calibri"/>
                <a:cs typeface="Calibri"/>
              </a:rPr>
              <a:t>repeating</a:t>
            </a:r>
            <a:r>
              <a:rPr sz="3200" spc="-5" dirty="0">
                <a:solidFill>
                  <a:srgbClr val="FFFFFF"/>
                </a:solidFill>
                <a:latin typeface="Calibri"/>
                <a:cs typeface="Calibri"/>
              </a:rPr>
              <a:t> </a:t>
            </a:r>
            <a:r>
              <a:rPr sz="3200" dirty="0">
                <a:solidFill>
                  <a:srgbClr val="FFFFFF"/>
                </a:solidFill>
                <a:latin typeface="Calibri"/>
                <a:cs typeface="Calibri"/>
              </a:rPr>
              <a:t>in</a:t>
            </a:r>
            <a:r>
              <a:rPr sz="3200" spc="-10" dirty="0">
                <a:solidFill>
                  <a:srgbClr val="FFFFFF"/>
                </a:solidFill>
                <a:latin typeface="Calibri"/>
                <a:cs typeface="Calibri"/>
              </a:rPr>
              <a:t> </a:t>
            </a:r>
            <a:r>
              <a:rPr sz="3200" dirty="0">
                <a:solidFill>
                  <a:srgbClr val="FFFFFF"/>
                </a:solidFill>
                <a:latin typeface="Calibri"/>
                <a:cs typeface="Calibri"/>
              </a:rPr>
              <a:t>the </a:t>
            </a:r>
            <a:r>
              <a:rPr sz="3200" spc="-35" dirty="0">
                <a:solidFill>
                  <a:srgbClr val="FFFFFF"/>
                </a:solidFill>
                <a:latin typeface="Calibri"/>
                <a:cs typeface="Calibri"/>
              </a:rPr>
              <a:t>person’s</a:t>
            </a:r>
            <a:r>
              <a:rPr sz="3200" dirty="0">
                <a:solidFill>
                  <a:srgbClr val="FFFFFF"/>
                </a:solidFill>
                <a:latin typeface="Calibri"/>
                <a:cs typeface="Calibri"/>
              </a:rPr>
              <a:t> </a:t>
            </a:r>
            <a:r>
              <a:rPr sz="3200" spc="-5" dirty="0">
                <a:solidFill>
                  <a:srgbClr val="FFFFFF"/>
                </a:solidFill>
                <a:latin typeface="Calibri"/>
                <a:cs typeface="Calibri"/>
              </a:rPr>
              <a:t>own</a:t>
            </a:r>
            <a:r>
              <a:rPr sz="3200" spc="-15" dirty="0">
                <a:solidFill>
                  <a:srgbClr val="FFFFFF"/>
                </a:solidFill>
                <a:latin typeface="Calibri"/>
                <a:cs typeface="Calibri"/>
              </a:rPr>
              <a:t> words,</a:t>
            </a:r>
            <a:r>
              <a:rPr sz="3200" spc="-5" dirty="0">
                <a:solidFill>
                  <a:srgbClr val="FFFFFF"/>
                </a:solidFill>
                <a:latin typeface="Calibri"/>
                <a:cs typeface="Calibri"/>
              </a:rPr>
              <a:t> the </a:t>
            </a:r>
            <a:r>
              <a:rPr sz="3200" dirty="0">
                <a:solidFill>
                  <a:srgbClr val="FFFFFF"/>
                </a:solidFill>
                <a:latin typeface="Calibri"/>
                <a:cs typeface="Calibri"/>
              </a:rPr>
              <a:t>meaning </a:t>
            </a:r>
            <a:r>
              <a:rPr sz="3200" spc="5" dirty="0">
                <a:solidFill>
                  <a:srgbClr val="FFFFFF"/>
                </a:solidFill>
                <a:latin typeface="Calibri"/>
                <a:cs typeface="Calibri"/>
              </a:rPr>
              <a:t> </a:t>
            </a:r>
            <a:r>
              <a:rPr sz="3200" spc="-5" dirty="0">
                <a:solidFill>
                  <a:srgbClr val="FFFFFF"/>
                </a:solidFill>
                <a:latin typeface="Calibri"/>
                <a:cs typeface="Calibri"/>
              </a:rPr>
              <a:t>of </a:t>
            </a:r>
            <a:r>
              <a:rPr sz="3200" spc="-10" dirty="0">
                <a:solidFill>
                  <a:srgbClr val="FFFFFF"/>
                </a:solidFill>
                <a:latin typeface="Calibri"/>
                <a:cs typeface="Calibri"/>
              </a:rPr>
              <a:t>what</a:t>
            </a:r>
            <a:r>
              <a:rPr sz="3200" dirty="0">
                <a:solidFill>
                  <a:srgbClr val="FFFFFF"/>
                </a:solidFill>
                <a:latin typeface="Calibri"/>
                <a:cs typeface="Calibri"/>
              </a:rPr>
              <a:t> </a:t>
            </a:r>
            <a:r>
              <a:rPr sz="3200" spc="-15" dirty="0">
                <a:solidFill>
                  <a:srgbClr val="FFFFFF"/>
                </a:solidFill>
                <a:latin typeface="Calibri"/>
                <a:cs typeface="Calibri"/>
              </a:rPr>
              <a:t>you</a:t>
            </a:r>
            <a:r>
              <a:rPr sz="3200" spc="-5" dirty="0">
                <a:solidFill>
                  <a:srgbClr val="FFFFFF"/>
                </a:solidFill>
                <a:latin typeface="Calibri"/>
                <a:cs typeface="Calibri"/>
              </a:rPr>
              <a:t> </a:t>
            </a:r>
            <a:r>
              <a:rPr sz="3200" spc="-10" dirty="0">
                <a:solidFill>
                  <a:srgbClr val="FFFFFF"/>
                </a:solidFill>
                <a:latin typeface="Calibri"/>
                <a:cs typeface="Calibri"/>
              </a:rPr>
              <a:t>believe</a:t>
            </a:r>
            <a:r>
              <a:rPr sz="3200" spc="-15" dirty="0">
                <a:solidFill>
                  <a:srgbClr val="FFFFFF"/>
                </a:solidFill>
                <a:latin typeface="Calibri"/>
                <a:cs typeface="Calibri"/>
              </a:rPr>
              <a:t> </a:t>
            </a:r>
            <a:r>
              <a:rPr sz="3200" spc="-25" dirty="0">
                <a:solidFill>
                  <a:srgbClr val="FFFFFF"/>
                </a:solidFill>
                <a:latin typeface="Calibri"/>
                <a:cs typeface="Calibri"/>
              </a:rPr>
              <a:t>to</a:t>
            </a:r>
            <a:r>
              <a:rPr sz="3200" spc="10" dirty="0">
                <a:solidFill>
                  <a:srgbClr val="FFFFFF"/>
                </a:solidFill>
                <a:latin typeface="Calibri"/>
                <a:cs typeface="Calibri"/>
              </a:rPr>
              <a:t> </a:t>
            </a:r>
            <a:r>
              <a:rPr sz="3200" spc="-5" dirty="0">
                <a:solidFill>
                  <a:srgbClr val="FFFFFF"/>
                </a:solidFill>
                <a:latin typeface="Calibri"/>
                <a:cs typeface="Calibri"/>
              </a:rPr>
              <a:t>be what</a:t>
            </a:r>
            <a:r>
              <a:rPr sz="3200" dirty="0">
                <a:solidFill>
                  <a:srgbClr val="FFFFFF"/>
                </a:solidFill>
                <a:latin typeface="Calibri"/>
                <a:cs typeface="Calibri"/>
              </a:rPr>
              <a:t> the </a:t>
            </a:r>
            <a:r>
              <a:rPr sz="3200" spc="-15" dirty="0">
                <a:solidFill>
                  <a:srgbClr val="FFFFFF"/>
                </a:solidFill>
                <a:latin typeface="Calibri"/>
                <a:cs typeface="Calibri"/>
              </a:rPr>
              <a:t>person</a:t>
            </a:r>
            <a:r>
              <a:rPr sz="3200" dirty="0">
                <a:solidFill>
                  <a:srgbClr val="FFFFFF"/>
                </a:solidFill>
                <a:latin typeface="Calibri"/>
                <a:cs typeface="Calibri"/>
              </a:rPr>
              <a:t> </a:t>
            </a:r>
            <a:r>
              <a:rPr sz="3200" spc="-10" dirty="0">
                <a:solidFill>
                  <a:srgbClr val="FFFFFF"/>
                </a:solidFill>
                <a:latin typeface="Calibri"/>
                <a:cs typeface="Calibri"/>
              </a:rPr>
              <a:t>is</a:t>
            </a:r>
            <a:r>
              <a:rPr sz="3200" spc="5" dirty="0">
                <a:solidFill>
                  <a:srgbClr val="FFFFFF"/>
                </a:solidFill>
                <a:latin typeface="Calibri"/>
                <a:cs typeface="Calibri"/>
              </a:rPr>
              <a:t> </a:t>
            </a:r>
            <a:r>
              <a:rPr sz="3200" dirty="0">
                <a:solidFill>
                  <a:srgbClr val="FFFFFF"/>
                </a:solidFill>
                <a:latin typeface="Calibri"/>
                <a:cs typeface="Calibri"/>
              </a:rPr>
              <a:t>trying</a:t>
            </a:r>
            <a:r>
              <a:rPr sz="3200" spc="20" dirty="0">
                <a:solidFill>
                  <a:srgbClr val="FFFFFF"/>
                </a:solidFill>
                <a:latin typeface="Calibri"/>
                <a:cs typeface="Calibri"/>
              </a:rPr>
              <a:t> </a:t>
            </a:r>
            <a:r>
              <a:rPr sz="3200" spc="-25" dirty="0">
                <a:solidFill>
                  <a:srgbClr val="FFFFFF"/>
                </a:solidFill>
                <a:latin typeface="Calibri"/>
                <a:cs typeface="Calibri"/>
              </a:rPr>
              <a:t>to </a:t>
            </a:r>
            <a:r>
              <a:rPr sz="3200" spc="-20" dirty="0">
                <a:solidFill>
                  <a:srgbClr val="FFFFFF"/>
                </a:solidFill>
                <a:latin typeface="Calibri"/>
                <a:cs typeface="Calibri"/>
              </a:rPr>
              <a:t> </a:t>
            </a:r>
            <a:r>
              <a:rPr sz="3200" spc="-15" dirty="0">
                <a:solidFill>
                  <a:srgbClr val="FFFFFF"/>
                </a:solidFill>
                <a:latin typeface="Calibri"/>
                <a:cs typeface="Calibri"/>
              </a:rPr>
              <a:t>communicate.</a:t>
            </a:r>
            <a:r>
              <a:rPr sz="3200" spc="15" dirty="0">
                <a:solidFill>
                  <a:srgbClr val="FFFFFF"/>
                </a:solidFill>
                <a:latin typeface="Calibri"/>
                <a:cs typeface="Calibri"/>
              </a:rPr>
              <a:t> </a:t>
            </a:r>
            <a:r>
              <a:rPr sz="3200" dirty="0">
                <a:solidFill>
                  <a:srgbClr val="FFFFFF"/>
                </a:solidFill>
                <a:latin typeface="Calibri"/>
                <a:cs typeface="Calibri"/>
              </a:rPr>
              <a:t>As</a:t>
            </a:r>
            <a:r>
              <a:rPr sz="3200" spc="-15" dirty="0">
                <a:solidFill>
                  <a:srgbClr val="FFFFFF"/>
                </a:solidFill>
                <a:latin typeface="Calibri"/>
                <a:cs typeface="Calibri"/>
              </a:rPr>
              <a:t> </a:t>
            </a:r>
            <a:r>
              <a:rPr sz="3200" spc="-10" dirty="0">
                <a:solidFill>
                  <a:srgbClr val="FFFFFF"/>
                </a:solidFill>
                <a:latin typeface="Calibri"/>
                <a:cs typeface="Calibri"/>
              </a:rPr>
              <a:t>you</a:t>
            </a:r>
            <a:r>
              <a:rPr sz="3200" spc="-5" dirty="0">
                <a:solidFill>
                  <a:srgbClr val="FFFFFF"/>
                </a:solidFill>
                <a:latin typeface="Calibri"/>
                <a:cs typeface="Calibri"/>
              </a:rPr>
              <a:t> </a:t>
            </a:r>
            <a:r>
              <a:rPr sz="3200" spc="-15" dirty="0">
                <a:solidFill>
                  <a:srgbClr val="FFFFFF"/>
                </a:solidFill>
                <a:latin typeface="Calibri"/>
                <a:cs typeface="Calibri"/>
              </a:rPr>
              <a:t>listen,</a:t>
            </a:r>
            <a:r>
              <a:rPr sz="3200" spc="20" dirty="0">
                <a:solidFill>
                  <a:srgbClr val="FFFFFF"/>
                </a:solidFill>
                <a:latin typeface="Calibri"/>
                <a:cs typeface="Calibri"/>
              </a:rPr>
              <a:t> </a:t>
            </a:r>
            <a:r>
              <a:rPr sz="3200" spc="-15" dirty="0">
                <a:solidFill>
                  <a:srgbClr val="FFFFFF"/>
                </a:solidFill>
                <a:latin typeface="Calibri"/>
                <a:cs typeface="Calibri"/>
              </a:rPr>
              <a:t>you</a:t>
            </a:r>
            <a:r>
              <a:rPr sz="3200" spc="-5" dirty="0">
                <a:solidFill>
                  <a:srgbClr val="FFFFFF"/>
                </a:solidFill>
                <a:latin typeface="Calibri"/>
                <a:cs typeface="Calibri"/>
              </a:rPr>
              <a:t> should</a:t>
            </a:r>
            <a:r>
              <a:rPr sz="3200" spc="20" dirty="0">
                <a:solidFill>
                  <a:srgbClr val="FFFFFF"/>
                </a:solidFill>
                <a:latin typeface="Calibri"/>
                <a:cs typeface="Calibri"/>
              </a:rPr>
              <a:t> </a:t>
            </a:r>
            <a:r>
              <a:rPr sz="3200" spc="-20" dirty="0">
                <a:solidFill>
                  <a:srgbClr val="FFFFFF"/>
                </a:solidFill>
                <a:latin typeface="Calibri"/>
                <a:cs typeface="Calibri"/>
              </a:rPr>
              <a:t>attempt</a:t>
            </a:r>
            <a:r>
              <a:rPr sz="3200" spc="15" dirty="0">
                <a:solidFill>
                  <a:srgbClr val="FFFFFF"/>
                </a:solidFill>
                <a:latin typeface="Calibri"/>
                <a:cs typeface="Calibri"/>
              </a:rPr>
              <a:t> </a:t>
            </a:r>
            <a:r>
              <a:rPr sz="3200" spc="-20" dirty="0">
                <a:solidFill>
                  <a:srgbClr val="FFFFFF"/>
                </a:solidFill>
                <a:latin typeface="Calibri"/>
                <a:cs typeface="Calibri"/>
              </a:rPr>
              <a:t>to</a:t>
            </a:r>
            <a:r>
              <a:rPr sz="3200" spc="-5" dirty="0">
                <a:solidFill>
                  <a:srgbClr val="FFFFFF"/>
                </a:solidFill>
                <a:latin typeface="Calibri"/>
                <a:cs typeface="Calibri"/>
              </a:rPr>
              <a:t> </a:t>
            </a:r>
            <a:r>
              <a:rPr sz="3200" spc="-10" dirty="0">
                <a:solidFill>
                  <a:srgbClr val="FFFFFF"/>
                </a:solidFill>
                <a:latin typeface="Calibri"/>
                <a:cs typeface="Calibri"/>
              </a:rPr>
              <a:t>provide </a:t>
            </a:r>
            <a:r>
              <a:rPr sz="3200" spc="-710" dirty="0">
                <a:solidFill>
                  <a:srgbClr val="FFFFFF"/>
                </a:solidFill>
                <a:latin typeface="Calibri"/>
                <a:cs typeface="Calibri"/>
              </a:rPr>
              <a:t> </a:t>
            </a:r>
            <a:r>
              <a:rPr sz="3200" spc="-5" dirty="0">
                <a:solidFill>
                  <a:srgbClr val="FFFFFF"/>
                </a:solidFill>
                <a:latin typeface="Calibri"/>
                <a:cs typeface="Calibri"/>
              </a:rPr>
              <a:t>evidence</a:t>
            </a:r>
            <a:r>
              <a:rPr sz="3200" spc="-15" dirty="0">
                <a:solidFill>
                  <a:srgbClr val="FFFFFF"/>
                </a:solidFill>
                <a:latin typeface="Calibri"/>
                <a:cs typeface="Calibri"/>
              </a:rPr>
              <a:t> </a:t>
            </a:r>
            <a:r>
              <a:rPr sz="3200" spc="-5" dirty="0">
                <a:solidFill>
                  <a:srgbClr val="FFFFFF"/>
                </a:solidFill>
                <a:latin typeface="Calibri"/>
                <a:cs typeface="Calibri"/>
              </a:rPr>
              <a:t>of</a:t>
            </a:r>
            <a:r>
              <a:rPr sz="3200" dirty="0">
                <a:solidFill>
                  <a:srgbClr val="FFFFFF"/>
                </a:solidFill>
                <a:latin typeface="Calibri"/>
                <a:cs typeface="Calibri"/>
              </a:rPr>
              <a:t> </a:t>
            </a:r>
            <a:r>
              <a:rPr sz="3200" spc="-15" dirty="0">
                <a:solidFill>
                  <a:srgbClr val="FFFFFF"/>
                </a:solidFill>
                <a:latin typeface="Calibri"/>
                <a:cs typeface="Calibri"/>
              </a:rPr>
              <a:t>your</a:t>
            </a:r>
            <a:r>
              <a:rPr sz="3200" dirty="0">
                <a:solidFill>
                  <a:srgbClr val="FFFFFF"/>
                </a:solidFill>
                <a:latin typeface="Calibri"/>
                <a:cs typeface="Calibri"/>
              </a:rPr>
              <a:t> </a:t>
            </a:r>
            <a:r>
              <a:rPr sz="3200" spc="-20" dirty="0">
                <a:solidFill>
                  <a:srgbClr val="FFFFFF"/>
                </a:solidFill>
                <a:latin typeface="Calibri"/>
                <a:cs typeface="Calibri"/>
              </a:rPr>
              <a:t>attention</a:t>
            </a:r>
            <a:r>
              <a:rPr sz="3200" spc="30" dirty="0">
                <a:solidFill>
                  <a:srgbClr val="FFFFFF"/>
                </a:solidFill>
                <a:latin typeface="Calibri"/>
                <a:cs typeface="Calibri"/>
              </a:rPr>
              <a:t> </a:t>
            </a:r>
            <a:r>
              <a:rPr sz="3200" spc="-10" dirty="0">
                <a:solidFill>
                  <a:srgbClr val="FFFFFF"/>
                </a:solidFill>
                <a:latin typeface="Calibri"/>
                <a:cs typeface="Calibri"/>
              </a:rPr>
              <a:t>by</a:t>
            </a:r>
            <a:r>
              <a:rPr sz="3200" spc="5" dirty="0">
                <a:solidFill>
                  <a:srgbClr val="FFFFFF"/>
                </a:solidFill>
                <a:latin typeface="Calibri"/>
                <a:cs typeface="Calibri"/>
              </a:rPr>
              <a:t> </a:t>
            </a:r>
            <a:r>
              <a:rPr sz="3200" spc="-15" dirty="0">
                <a:solidFill>
                  <a:srgbClr val="FFFFFF"/>
                </a:solidFill>
                <a:latin typeface="Calibri"/>
                <a:cs typeface="Calibri"/>
              </a:rPr>
              <a:t>paraphrasing</a:t>
            </a:r>
            <a:r>
              <a:rPr sz="3200" spc="35" dirty="0">
                <a:solidFill>
                  <a:srgbClr val="FFFFFF"/>
                </a:solidFill>
                <a:latin typeface="Calibri"/>
                <a:cs typeface="Calibri"/>
              </a:rPr>
              <a:t> </a:t>
            </a:r>
            <a:r>
              <a:rPr sz="3200" dirty="0">
                <a:solidFill>
                  <a:srgbClr val="FFFFFF"/>
                </a:solidFill>
                <a:latin typeface="Calibri"/>
                <a:cs typeface="Calibri"/>
              </a:rPr>
              <a:t>the</a:t>
            </a:r>
            <a:r>
              <a:rPr sz="3200" spc="10" dirty="0">
                <a:solidFill>
                  <a:srgbClr val="FFFFFF"/>
                </a:solidFill>
                <a:latin typeface="Calibri"/>
                <a:cs typeface="Calibri"/>
              </a:rPr>
              <a:t> </a:t>
            </a:r>
            <a:r>
              <a:rPr sz="3200" spc="-15" dirty="0">
                <a:solidFill>
                  <a:srgbClr val="FFFFFF"/>
                </a:solidFill>
                <a:latin typeface="Calibri"/>
                <a:cs typeface="Calibri"/>
              </a:rPr>
              <a:t>person's </a:t>
            </a:r>
            <a:r>
              <a:rPr sz="3200" spc="-10" dirty="0">
                <a:solidFill>
                  <a:srgbClr val="FFFFFF"/>
                </a:solidFill>
                <a:latin typeface="Calibri"/>
                <a:cs typeface="Calibri"/>
              </a:rPr>
              <a:t> </a:t>
            </a:r>
            <a:r>
              <a:rPr sz="3200" spc="-15" dirty="0">
                <a:solidFill>
                  <a:srgbClr val="FFFFFF"/>
                </a:solidFill>
                <a:latin typeface="Calibri"/>
                <a:cs typeface="Calibri"/>
              </a:rPr>
              <a:t>words</a:t>
            </a:r>
            <a:r>
              <a:rPr sz="3200" spc="-20" dirty="0">
                <a:solidFill>
                  <a:srgbClr val="FFFFFF"/>
                </a:solidFill>
                <a:latin typeface="Calibri"/>
                <a:cs typeface="Calibri"/>
              </a:rPr>
              <a:t> </a:t>
            </a:r>
            <a:r>
              <a:rPr sz="3200" spc="-10" dirty="0">
                <a:solidFill>
                  <a:srgbClr val="FFFFFF"/>
                </a:solidFill>
                <a:latin typeface="Calibri"/>
                <a:cs typeface="Calibri"/>
              </a:rPr>
              <a:t>by</a:t>
            </a:r>
            <a:r>
              <a:rPr sz="3200" spc="-5" dirty="0">
                <a:solidFill>
                  <a:srgbClr val="FFFFFF"/>
                </a:solidFill>
                <a:latin typeface="Calibri"/>
                <a:cs typeface="Calibri"/>
              </a:rPr>
              <a:t> </a:t>
            </a:r>
            <a:r>
              <a:rPr sz="3200" spc="-15" dirty="0">
                <a:solidFill>
                  <a:srgbClr val="FFFFFF"/>
                </a:solidFill>
                <a:latin typeface="Calibri"/>
                <a:cs typeface="Calibri"/>
              </a:rPr>
              <a:t>stating;</a:t>
            </a:r>
            <a:r>
              <a:rPr sz="3200" spc="15" dirty="0">
                <a:solidFill>
                  <a:srgbClr val="FFFFFF"/>
                </a:solidFill>
                <a:latin typeface="Calibri"/>
                <a:cs typeface="Calibri"/>
              </a:rPr>
              <a:t> </a:t>
            </a:r>
            <a:r>
              <a:rPr sz="3200" dirty="0">
                <a:solidFill>
                  <a:srgbClr val="FFFFFF"/>
                </a:solidFill>
                <a:latin typeface="Calibri"/>
                <a:cs typeface="Calibri"/>
              </a:rPr>
              <a:t>“So</a:t>
            </a:r>
            <a:r>
              <a:rPr sz="3200" spc="-20" dirty="0">
                <a:solidFill>
                  <a:srgbClr val="FFFFFF"/>
                </a:solidFill>
                <a:latin typeface="Calibri"/>
                <a:cs typeface="Calibri"/>
              </a:rPr>
              <a:t> </a:t>
            </a:r>
            <a:r>
              <a:rPr sz="3200" spc="-5" dirty="0">
                <a:solidFill>
                  <a:srgbClr val="FFFFFF"/>
                </a:solidFill>
                <a:latin typeface="Calibri"/>
                <a:cs typeface="Calibri"/>
              </a:rPr>
              <a:t>what </a:t>
            </a:r>
            <a:r>
              <a:rPr sz="3200" spc="-25" dirty="0">
                <a:solidFill>
                  <a:srgbClr val="FFFFFF"/>
                </a:solidFill>
                <a:latin typeface="Calibri"/>
                <a:cs typeface="Calibri"/>
              </a:rPr>
              <a:t>you’re</a:t>
            </a:r>
            <a:r>
              <a:rPr sz="3200" spc="-15" dirty="0">
                <a:solidFill>
                  <a:srgbClr val="FFFFFF"/>
                </a:solidFill>
                <a:latin typeface="Calibri"/>
                <a:cs typeface="Calibri"/>
              </a:rPr>
              <a:t> </a:t>
            </a:r>
            <a:r>
              <a:rPr sz="3200" spc="-10" dirty="0">
                <a:solidFill>
                  <a:srgbClr val="FFFFFF"/>
                </a:solidFill>
                <a:latin typeface="Calibri"/>
                <a:cs typeface="Calibri"/>
              </a:rPr>
              <a:t>saying</a:t>
            </a:r>
            <a:r>
              <a:rPr sz="3200" spc="10" dirty="0">
                <a:solidFill>
                  <a:srgbClr val="FFFFFF"/>
                </a:solidFill>
                <a:latin typeface="Calibri"/>
                <a:cs typeface="Calibri"/>
              </a:rPr>
              <a:t> </a:t>
            </a:r>
            <a:r>
              <a:rPr sz="3200" dirty="0">
                <a:solidFill>
                  <a:srgbClr val="FFFFFF"/>
                </a:solidFill>
                <a:latin typeface="Calibri"/>
                <a:cs typeface="Calibri"/>
              </a:rPr>
              <a:t>is</a:t>
            </a:r>
            <a:r>
              <a:rPr sz="3200" spc="-15" dirty="0">
                <a:solidFill>
                  <a:srgbClr val="FFFFFF"/>
                </a:solidFill>
                <a:latin typeface="Calibri"/>
                <a:cs typeface="Calibri"/>
              </a:rPr>
              <a:t> </a:t>
            </a:r>
            <a:r>
              <a:rPr sz="3200" spc="-10" dirty="0">
                <a:solidFill>
                  <a:srgbClr val="FFFFFF"/>
                </a:solidFill>
                <a:latin typeface="Calibri"/>
                <a:cs typeface="Calibri"/>
              </a:rPr>
              <a:t>you believe</a:t>
            </a:r>
            <a:r>
              <a:rPr sz="3200" spc="-5" dirty="0">
                <a:solidFill>
                  <a:srgbClr val="FFFFFF"/>
                </a:solidFill>
                <a:latin typeface="Calibri"/>
                <a:cs typeface="Calibri"/>
              </a:rPr>
              <a:t> </a:t>
            </a:r>
            <a:r>
              <a:rPr sz="3200" dirty="0">
                <a:solidFill>
                  <a:srgbClr val="FFFFFF"/>
                </a:solidFill>
                <a:latin typeface="Calibri"/>
                <a:cs typeface="Calibri"/>
              </a:rPr>
              <a:t>I </a:t>
            </a:r>
            <a:r>
              <a:rPr sz="3200" spc="5" dirty="0">
                <a:solidFill>
                  <a:srgbClr val="FFFFFF"/>
                </a:solidFill>
                <a:latin typeface="Calibri"/>
                <a:cs typeface="Calibri"/>
              </a:rPr>
              <a:t> </a:t>
            </a:r>
            <a:r>
              <a:rPr sz="3200" spc="-15" dirty="0">
                <a:solidFill>
                  <a:srgbClr val="FFFFFF"/>
                </a:solidFill>
                <a:latin typeface="Calibri"/>
                <a:cs typeface="Calibri"/>
              </a:rPr>
              <a:t>could’ve</a:t>
            </a:r>
            <a:r>
              <a:rPr sz="3200" spc="-5" dirty="0">
                <a:solidFill>
                  <a:srgbClr val="FFFFFF"/>
                </a:solidFill>
                <a:latin typeface="Calibri"/>
                <a:cs typeface="Calibri"/>
              </a:rPr>
              <a:t> </a:t>
            </a:r>
            <a:r>
              <a:rPr sz="3200" dirty="0">
                <a:solidFill>
                  <a:srgbClr val="FFFFFF"/>
                </a:solidFill>
                <a:latin typeface="Calibri"/>
                <a:cs typeface="Calibri"/>
              </a:rPr>
              <a:t>said</a:t>
            </a:r>
            <a:r>
              <a:rPr sz="3200" spc="5" dirty="0">
                <a:solidFill>
                  <a:srgbClr val="FFFFFF"/>
                </a:solidFill>
                <a:latin typeface="Calibri"/>
                <a:cs typeface="Calibri"/>
              </a:rPr>
              <a:t> </a:t>
            </a:r>
            <a:r>
              <a:rPr sz="3200" spc="-5" dirty="0">
                <a:solidFill>
                  <a:srgbClr val="FFFFFF"/>
                </a:solidFill>
                <a:latin typeface="Calibri"/>
                <a:cs typeface="Calibri"/>
              </a:rPr>
              <a:t>what</a:t>
            </a:r>
            <a:r>
              <a:rPr sz="3200" spc="-10" dirty="0">
                <a:solidFill>
                  <a:srgbClr val="FFFFFF"/>
                </a:solidFill>
                <a:latin typeface="Calibri"/>
                <a:cs typeface="Calibri"/>
              </a:rPr>
              <a:t> </a:t>
            </a:r>
            <a:r>
              <a:rPr sz="3200" dirty="0">
                <a:solidFill>
                  <a:srgbClr val="FFFFFF"/>
                </a:solidFill>
                <a:latin typeface="Calibri"/>
                <a:cs typeface="Calibri"/>
              </a:rPr>
              <a:t>I</a:t>
            </a:r>
            <a:r>
              <a:rPr sz="3200" spc="10" dirty="0">
                <a:solidFill>
                  <a:srgbClr val="FFFFFF"/>
                </a:solidFill>
                <a:latin typeface="Calibri"/>
                <a:cs typeface="Calibri"/>
              </a:rPr>
              <a:t> </a:t>
            </a:r>
            <a:r>
              <a:rPr sz="3200" spc="-5" dirty="0">
                <a:solidFill>
                  <a:srgbClr val="FFFFFF"/>
                </a:solidFill>
                <a:latin typeface="Calibri"/>
                <a:cs typeface="Calibri"/>
              </a:rPr>
              <a:t>said </a:t>
            </a:r>
            <a:r>
              <a:rPr sz="3200" spc="-20" dirty="0">
                <a:solidFill>
                  <a:srgbClr val="FFFFFF"/>
                </a:solidFill>
                <a:latin typeface="Calibri"/>
                <a:cs typeface="Calibri"/>
              </a:rPr>
              <a:t>differently…</a:t>
            </a:r>
            <a:r>
              <a:rPr sz="3200" spc="15" dirty="0">
                <a:solidFill>
                  <a:srgbClr val="FFFFFF"/>
                </a:solidFill>
                <a:latin typeface="Calibri"/>
                <a:cs typeface="Calibri"/>
              </a:rPr>
              <a:t> </a:t>
            </a:r>
            <a:r>
              <a:rPr sz="3200" spc="-5" dirty="0">
                <a:solidFill>
                  <a:srgbClr val="FFFFFF"/>
                </a:solidFill>
                <a:latin typeface="Calibri"/>
                <a:cs typeface="Calibri"/>
              </a:rPr>
              <a:t>Alright,</a:t>
            </a:r>
            <a:r>
              <a:rPr sz="3200" spc="10" dirty="0">
                <a:solidFill>
                  <a:srgbClr val="FFFFFF"/>
                </a:solidFill>
                <a:latin typeface="Calibri"/>
                <a:cs typeface="Calibri"/>
              </a:rPr>
              <a:t> </a:t>
            </a:r>
            <a:r>
              <a:rPr sz="3200" dirty="0">
                <a:solidFill>
                  <a:srgbClr val="FFFFFF"/>
                </a:solidFill>
                <a:latin typeface="Calibri"/>
                <a:cs typeface="Calibri"/>
              </a:rPr>
              <a:t>I </a:t>
            </a:r>
            <a:r>
              <a:rPr sz="3200" spc="-5" dirty="0">
                <a:solidFill>
                  <a:srgbClr val="FFFFFF"/>
                </a:solidFill>
                <a:latin typeface="Calibri"/>
                <a:cs typeface="Calibri"/>
              </a:rPr>
              <a:t>think</a:t>
            </a:r>
            <a:r>
              <a:rPr sz="3200" spc="15" dirty="0">
                <a:solidFill>
                  <a:srgbClr val="FFFFFF"/>
                </a:solidFill>
                <a:latin typeface="Calibri"/>
                <a:cs typeface="Calibri"/>
              </a:rPr>
              <a:t> </a:t>
            </a:r>
            <a:r>
              <a:rPr sz="3200" dirty="0">
                <a:solidFill>
                  <a:srgbClr val="FFFFFF"/>
                </a:solidFill>
                <a:latin typeface="Calibri"/>
                <a:cs typeface="Calibri"/>
              </a:rPr>
              <a:t>I </a:t>
            </a:r>
            <a:r>
              <a:rPr sz="3200" spc="5" dirty="0">
                <a:solidFill>
                  <a:srgbClr val="FFFFFF"/>
                </a:solidFill>
                <a:latin typeface="Calibri"/>
                <a:cs typeface="Calibri"/>
              </a:rPr>
              <a:t> </a:t>
            </a:r>
            <a:r>
              <a:rPr sz="3200" spc="-35" dirty="0">
                <a:solidFill>
                  <a:srgbClr val="FFFFFF"/>
                </a:solidFill>
                <a:latin typeface="Calibri"/>
                <a:cs typeface="Calibri"/>
              </a:rPr>
              <a:t>understand.”</a:t>
            </a:r>
            <a:endParaRPr sz="32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621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Calibri Light"/>
                <a:cs typeface="Calibri Light"/>
              </a:rPr>
              <a:t>12</a:t>
            </a:r>
            <a:r>
              <a:rPr sz="3600" b="0" spc="-10" dirty="0">
                <a:latin typeface="Calibri Light"/>
                <a:cs typeface="Calibri Light"/>
              </a:rPr>
              <a:t> </a:t>
            </a:r>
            <a:r>
              <a:rPr sz="3600" b="0" spc="-5" dirty="0">
                <a:latin typeface="Calibri Light"/>
                <a:cs typeface="Calibri Light"/>
              </a:rPr>
              <a:t>ELEMENTS </a:t>
            </a:r>
            <a:r>
              <a:rPr sz="3600" b="0" spc="-10" dirty="0">
                <a:latin typeface="Calibri Light"/>
                <a:cs typeface="Calibri Light"/>
              </a:rPr>
              <a:t>OF</a:t>
            </a:r>
            <a:r>
              <a:rPr sz="3600" b="0" spc="-5" dirty="0">
                <a:latin typeface="Calibri Light"/>
                <a:cs typeface="Calibri Light"/>
              </a:rPr>
              <a:t> ACTIVE</a:t>
            </a:r>
            <a:r>
              <a:rPr sz="3600" b="0" spc="-10" dirty="0">
                <a:latin typeface="Calibri Light"/>
                <a:cs typeface="Calibri Light"/>
              </a:rPr>
              <a:t> LISTENING</a:t>
            </a:r>
            <a:endParaRPr sz="3600">
              <a:latin typeface="Calibri Light"/>
              <a:cs typeface="Calibri Light"/>
            </a:endParaRPr>
          </a:p>
        </p:txBody>
      </p:sp>
      <p:sp>
        <p:nvSpPr>
          <p:cNvPr id="3" name="object 3"/>
          <p:cNvSpPr txBox="1"/>
          <p:nvPr/>
        </p:nvSpPr>
        <p:spPr>
          <a:xfrm>
            <a:off x="764541" y="1977339"/>
            <a:ext cx="5331460" cy="4445448"/>
          </a:xfrm>
          <a:prstGeom prst="rect">
            <a:avLst/>
          </a:prstGeom>
        </p:spPr>
        <p:txBody>
          <a:bodyPr vert="horz" wrap="square" lIns="0" tIns="13335" rIns="0" bIns="0" rtlCol="0">
            <a:spAutoFit/>
          </a:bodyPr>
          <a:lstStyle/>
          <a:p>
            <a:pPr marL="12700" marR="530225">
              <a:lnSpc>
                <a:spcPct val="100000"/>
              </a:lnSpc>
              <a:spcBef>
                <a:spcPts val="105"/>
              </a:spcBef>
            </a:pPr>
            <a:r>
              <a:rPr sz="2400" dirty="0">
                <a:solidFill>
                  <a:srgbClr val="FFFFFF"/>
                </a:solidFill>
                <a:latin typeface="Calibri"/>
                <a:cs typeface="Calibri"/>
              </a:rPr>
              <a:t>3.</a:t>
            </a:r>
            <a:r>
              <a:rPr sz="2400" spc="5" dirty="0">
                <a:solidFill>
                  <a:srgbClr val="FFFFFF"/>
                </a:solidFill>
                <a:latin typeface="Calibri"/>
                <a:cs typeface="Calibri"/>
              </a:rPr>
              <a:t> </a:t>
            </a:r>
            <a:r>
              <a:rPr sz="2400" spc="-10" dirty="0">
                <a:solidFill>
                  <a:srgbClr val="FFFFFF"/>
                </a:solidFill>
                <a:latin typeface="Calibri"/>
                <a:cs typeface="Calibri"/>
              </a:rPr>
              <a:t>Mirroring</a:t>
            </a:r>
            <a:r>
              <a:rPr sz="2400" spc="5" dirty="0">
                <a:solidFill>
                  <a:srgbClr val="FFFFFF"/>
                </a:solidFill>
                <a:latin typeface="Calibri"/>
                <a:cs typeface="Calibri"/>
              </a:rPr>
              <a:t> </a:t>
            </a:r>
            <a:r>
              <a:rPr sz="2400" dirty="0">
                <a:solidFill>
                  <a:srgbClr val="FFFFFF"/>
                </a:solidFill>
                <a:latin typeface="Calibri"/>
                <a:cs typeface="Calibri"/>
              </a:rPr>
              <a:t>- </a:t>
            </a:r>
            <a:r>
              <a:rPr sz="2400" spc="-5" dirty="0">
                <a:solidFill>
                  <a:srgbClr val="FFFFFF"/>
                </a:solidFill>
                <a:latin typeface="Calibri"/>
                <a:cs typeface="Calibri"/>
              </a:rPr>
              <a:t>This</a:t>
            </a:r>
            <a:r>
              <a:rPr sz="2400" spc="10" dirty="0">
                <a:solidFill>
                  <a:srgbClr val="FFFFFF"/>
                </a:solidFill>
                <a:latin typeface="Calibri"/>
                <a:cs typeface="Calibri"/>
              </a:rPr>
              <a:t> </a:t>
            </a:r>
            <a:r>
              <a:rPr sz="2400" dirty="0">
                <a:solidFill>
                  <a:srgbClr val="FFFFFF"/>
                </a:solidFill>
                <a:latin typeface="Calibri"/>
                <a:cs typeface="Calibri"/>
              </a:rPr>
              <a:t>is</a:t>
            </a:r>
            <a:r>
              <a:rPr sz="2400" spc="-10" dirty="0">
                <a:solidFill>
                  <a:srgbClr val="FFFFFF"/>
                </a:solidFill>
                <a:latin typeface="Calibri"/>
                <a:cs typeface="Calibri"/>
              </a:rPr>
              <a:t> </a:t>
            </a:r>
            <a:r>
              <a:rPr sz="2400" spc="-15" dirty="0">
                <a:solidFill>
                  <a:srgbClr val="FFFFFF"/>
                </a:solidFill>
                <a:latin typeface="Calibri"/>
                <a:cs typeface="Calibri"/>
              </a:rPr>
              <a:t>utilized</a:t>
            </a:r>
            <a:r>
              <a:rPr sz="2400" spc="30" dirty="0">
                <a:solidFill>
                  <a:srgbClr val="FFFFFF"/>
                </a:solidFill>
                <a:latin typeface="Calibri"/>
                <a:cs typeface="Calibri"/>
              </a:rPr>
              <a:t> </a:t>
            </a:r>
            <a:r>
              <a:rPr sz="2400" spc="-10" dirty="0">
                <a:solidFill>
                  <a:srgbClr val="FFFFFF"/>
                </a:solidFill>
                <a:latin typeface="Calibri"/>
                <a:cs typeface="Calibri"/>
              </a:rPr>
              <a:t>by</a:t>
            </a:r>
            <a:r>
              <a:rPr sz="2400" dirty="0">
                <a:solidFill>
                  <a:srgbClr val="FFFFFF"/>
                </a:solidFill>
                <a:latin typeface="Calibri"/>
                <a:cs typeface="Calibri"/>
              </a:rPr>
              <a:t> </a:t>
            </a:r>
            <a:r>
              <a:rPr sz="2400" spc="-10" dirty="0">
                <a:solidFill>
                  <a:srgbClr val="FFFFFF"/>
                </a:solidFill>
                <a:latin typeface="Calibri"/>
                <a:cs typeface="Calibri"/>
              </a:rPr>
              <a:t>repeating</a:t>
            </a:r>
            <a:r>
              <a:rPr sz="2400" dirty="0">
                <a:solidFill>
                  <a:srgbClr val="FFFFFF"/>
                </a:solidFill>
                <a:latin typeface="Calibri"/>
                <a:cs typeface="Calibri"/>
              </a:rPr>
              <a:t> </a:t>
            </a:r>
            <a:r>
              <a:rPr sz="2400" spc="-5" dirty="0">
                <a:solidFill>
                  <a:srgbClr val="FFFFFF"/>
                </a:solidFill>
                <a:latin typeface="Calibri"/>
                <a:cs typeface="Calibri"/>
              </a:rPr>
              <a:t>only </a:t>
            </a:r>
            <a:r>
              <a:rPr sz="2400" dirty="0">
                <a:solidFill>
                  <a:srgbClr val="FFFFFF"/>
                </a:solidFill>
                <a:latin typeface="Calibri"/>
                <a:cs typeface="Calibri"/>
              </a:rPr>
              <a:t>the </a:t>
            </a:r>
            <a:r>
              <a:rPr sz="2400" spc="-10" dirty="0">
                <a:solidFill>
                  <a:srgbClr val="FFFFFF"/>
                </a:solidFill>
                <a:latin typeface="Calibri"/>
                <a:cs typeface="Calibri"/>
              </a:rPr>
              <a:t>most </a:t>
            </a:r>
            <a:r>
              <a:rPr sz="2400" spc="-705" dirty="0">
                <a:solidFill>
                  <a:srgbClr val="FFFFFF"/>
                </a:solidFill>
                <a:latin typeface="Calibri"/>
                <a:cs typeface="Calibri"/>
              </a:rPr>
              <a:t> </a:t>
            </a:r>
            <a:r>
              <a:rPr sz="2400" spc="-10" dirty="0">
                <a:solidFill>
                  <a:srgbClr val="FFFFFF"/>
                </a:solidFill>
                <a:latin typeface="Calibri"/>
                <a:cs typeface="Calibri"/>
              </a:rPr>
              <a:t>important</a:t>
            </a:r>
            <a:r>
              <a:rPr sz="2400" spc="15" dirty="0">
                <a:solidFill>
                  <a:srgbClr val="FFFFFF"/>
                </a:solidFill>
                <a:latin typeface="Calibri"/>
                <a:cs typeface="Calibri"/>
              </a:rPr>
              <a:t> </a:t>
            </a:r>
            <a:r>
              <a:rPr sz="2400" spc="-10" dirty="0">
                <a:solidFill>
                  <a:srgbClr val="FFFFFF"/>
                </a:solidFill>
                <a:latin typeface="Calibri"/>
                <a:cs typeface="Calibri"/>
              </a:rPr>
              <a:t>concepts, </a:t>
            </a:r>
            <a:r>
              <a:rPr sz="2400" spc="-5" dirty="0">
                <a:solidFill>
                  <a:srgbClr val="FFFFFF"/>
                </a:solidFill>
                <a:latin typeface="Calibri"/>
                <a:cs typeface="Calibri"/>
              </a:rPr>
              <a:t>or the</a:t>
            </a:r>
            <a:r>
              <a:rPr sz="2400" dirty="0">
                <a:solidFill>
                  <a:srgbClr val="FFFFFF"/>
                </a:solidFill>
                <a:latin typeface="Calibri"/>
                <a:cs typeface="Calibri"/>
              </a:rPr>
              <a:t> </a:t>
            </a:r>
            <a:r>
              <a:rPr sz="2400" spc="-10" dirty="0">
                <a:solidFill>
                  <a:srgbClr val="FFFFFF"/>
                </a:solidFill>
                <a:latin typeface="Calibri"/>
                <a:cs typeface="Calibri"/>
              </a:rPr>
              <a:t>last</a:t>
            </a:r>
            <a:r>
              <a:rPr sz="2400" spc="10" dirty="0">
                <a:solidFill>
                  <a:srgbClr val="FFFFFF"/>
                </a:solidFill>
                <a:latin typeface="Calibri"/>
                <a:cs typeface="Calibri"/>
              </a:rPr>
              <a:t> </a:t>
            </a:r>
            <a:r>
              <a:rPr sz="2400" spc="-35" dirty="0">
                <a:solidFill>
                  <a:srgbClr val="FFFFFF"/>
                </a:solidFill>
                <a:latin typeface="Calibri"/>
                <a:cs typeface="Calibri"/>
              </a:rPr>
              <a:t>few</a:t>
            </a:r>
            <a:r>
              <a:rPr sz="2400" spc="-15" dirty="0">
                <a:solidFill>
                  <a:srgbClr val="FFFFFF"/>
                </a:solidFill>
                <a:latin typeface="Calibri"/>
                <a:cs typeface="Calibri"/>
              </a:rPr>
              <a:t> words </a:t>
            </a:r>
            <a:r>
              <a:rPr sz="2400" spc="-5" dirty="0">
                <a:solidFill>
                  <a:srgbClr val="FFFFFF"/>
                </a:solidFill>
                <a:latin typeface="Calibri"/>
                <a:cs typeface="Calibri"/>
              </a:rPr>
              <a:t>of</a:t>
            </a:r>
            <a:r>
              <a:rPr lang="en-US" sz="2400" spc="-5" dirty="0">
                <a:latin typeface="Calibri"/>
                <a:cs typeface="Calibri"/>
              </a:rPr>
              <a:t> </a:t>
            </a:r>
            <a:r>
              <a:rPr sz="2400" dirty="0">
                <a:solidFill>
                  <a:srgbClr val="FFFFFF"/>
                </a:solidFill>
                <a:latin typeface="Calibri"/>
                <a:cs typeface="Calibri"/>
              </a:rPr>
              <a:t>the</a:t>
            </a:r>
            <a:r>
              <a:rPr lang="en-US" sz="2400" dirty="0">
                <a:solidFill>
                  <a:srgbClr val="FFFFFF"/>
                </a:solidFill>
                <a:latin typeface="Calibri"/>
                <a:cs typeface="Calibri"/>
              </a:rPr>
              <a:t> </a:t>
            </a:r>
            <a:r>
              <a:rPr sz="2400" dirty="0">
                <a:solidFill>
                  <a:srgbClr val="FFFFFF"/>
                </a:solidFill>
                <a:latin typeface="Calibri"/>
                <a:cs typeface="Calibri"/>
              </a:rPr>
              <a:t>individual's</a:t>
            </a:r>
            <a:r>
              <a:rPr sz="2400" spc="45" dirty="0">
                <a:solidFill>
                  <a:srgbClr val="FFFFFF"/>
                </a:solidFill>
                <a:latin typeface="Calibri"/>
                <a:cs typeface="Calibri"/>
              </a:rPr>
              <a:t> </a:t>
            </a:r>
            <a:r>
              <a:rPr sz="2400" spc="-5" dirty="0">
                <a:solidFill>
                  <a:srgbClr val="FFFFFF"/>
                </a:solidFill>
                <a:latin typeface="Calibri"/>
                <a:cs typeface="Calibri"/>
              </a:rPr>
              <a:t>dialogue</a:t>
            </a:r>
            <a:r>
              <a:rPr sz="2400" dirty="0">
                <a:solidFill>
                  <a:srgbClr val="FFFFFF"/>
                </a:solidFill>
                <a:latin typeface="Calibri"/>
                <a:cs typeface="Calibri"/>
              </a:rPr>
              <a:t> </a:t>
            </a:r>
            <a:r>
              <a:rPr sz="2400" spc="-25" dirty="0">
                <a:solidFill>
                  <a:srgbClr val="FFFFFF"/>
                </a:solidFill>
                <a:latin typeface="Calibri"/>
                <a:cs typeface="Calibri"/>
              </a:rPr>
              <a:t>to</a:t>
            </a:r>
            <a:r>
              <a:rPr sz="2400" dirty="0">
                <a:solidFill>
                  <a:srgbClr val="FFFFFF"/>
                </a:solidFill>
                <a:latin typeface="Calibri"/>
                <a:cs typeface="Calibri"/>
              </a:rPr>
              <a:t> </a:t>
            </a:r>
            <a:r>
              <a:rPr sz="2400" spc="-15" dirty="0">
                <a:solidFill>
                  <a:srgbClr val="FFFFFF"/>
                </a:solidFill>
                <a:latin typeface="Calibri"/>
                <a:cs typeface="Calibri"/>
              </a:rPr>
              <a:t>gain</a:t>
            </a:r>
            <a:r>
              <a:rPr sz="2400" spc="5" dirty="0">
                <a:solidFill>
                  <a:srgbClr val="FFFFFF"/>
                </a:solidFill>
                <a:latin typeface="Calibri"/>
                <a:cs typeface="Calibri"/>
              </a:rPr>
              <a:t> </a:t>
            </a:r>
            <a:r>
              <a:rPr sz="2400" dirty="0">
                <a:solidFill>
                  <a:srgbClr val="FFFFFF"/>
                </a:solidFill>
                <a:latin typeface="Calibri"/>
                <a:cs typeface="Calibri"/>
              </a:rPr>
              <a:t>a</a:t>
            </a:r>
            <a:r>
              <a:rPr sz="2400" spc="-5" dirty="0">
                <a:solidFill>
                  <a:srgbClr val="FFFFFF"/>
                </a:solidFill>
                <a:latin typeface="Calibri"/>
                <a:cs typeface="Calibri"/>
              </a:rPr>
              <a:t> </a:t>
            </a:r>
            <a:r>
              <a:rPr sz="2400" spc="-20" dirty="0">
                <a:solidFill>
                  <a:srgbClr val="FFFFFF"/>
                </a:solidFill>
                <a:latin typeface="Calibri"/>
                <a:cs typeface="Calibri"/>
              </a:rPr>
              <a:t>better</a:t>
            </a:r>
            <a:r>
              <a:rPr sz="2400" spc="-5" dirty="0">
                <a:solidFill>
                  <a:srgbClr val="FFFFFF"/>
                </a:solidFill>
                <a:latin typeface="Calibri"/>
                <a:cs typeface="Calibri"/>
              </a:rPr>
              <a:t> </a:t>
            </a:r>
            <a:r>
              <a:rPr sz="2400" spc="-15" dirty="0">
                <a:solidFill>
                  <a:srgbClr val="FFFFFF"/>
                </a:solidFill>
                <a:latin typeface="Calibri"/>
                <a:cs typeface="Calibri"/>
              </a:rPr>
              <a:t>understanding</a:t>
            </a:r>
            <a:r>
              <a:rPr sz="2400" spc="50" dirty="0">
                <a:solidFill>
                  <a:srgbClr val="FFFFFF"/>
                </a:solidFill>
                <a:latin typeface="Calibri"/>
                <a:cs typeface="Calibri"/>
              </a:rPr>
              <a:t> </a:t>
            </a:r>
            <a:r>
              <a:rPr sz="2400" spc="-5" dirty="0">
                <a:solidFill>
                  <a:srgbClr val="FFFFFF"/>
                </a:solidFill>
                <a:latin typeface="Calibri"/>
                <a:cs typeface="Calibri"/>
              </a:rPr>
              <a:t>of </a:t>
            </a:r>
            <a:r>
              <a:rPr sz="2400" spc="-710" dirty="0">
                <a:solidFill>
                  <a:srgbClr val="FFFFFF"/>
                </a:solidFill>
                <a:latin typeface="Calibri"/>
                <a:cs typeface="Calibri"/>
              </a:rPr>
              <a:t> </a:t>
            </a:r>
            <a:r>
              <a:rPr sz="2400" dirty="0">
                <a:solidFill>
                  <a:srgbClr val="FFFFFF"/>
                </a:solidFill>
                <a:latin typeface="Calibri"/>
                <a:cs typeface="Calibri"/>
              </a:rPr>
              <a:t>their </a:t>
            </a:r>
            <a:r>
              <a:rPr sz="2400" spc="-20" dirty="0">
                <a:solidFill>
                  <a:srgbClr val="FFFFFF"/>
                </a:solidFill>
                <a:latin typeface="Calibri"/>
                <a:cs typeface="Calibri"/>
              </a:rPr>
              <a:t>core</a:t>
            </a:r>
            <a:r>
              <a:rPr sz="2400" spc="-25" dirty="0">
                <a:solidFill>
                  <a:srgbClr val="FFFFFF"/>
                </a:solidFill>
                <a:latin typeface="Calibri"/>
                <a:cs typeface="Calibri"/>
              </a:rPr>
              <a:t> </a:t>
            </a:r>
            <a:r>
              <a:rPr sz="2400" spc="-5" dirty="0">
                <a:solidFill>
                  <a:srgbClr val="FFFFFF"/>
                </a:solidFill>
                <a:latin typeface="Calibri"/>
                <a:cs typeface="Calibri"/>
              </a:rPr>
              <a:t>issues</a:t>
            </a:r>
            <a:r>
              <a:rPr sz="2400" dirty="0">
                <a:solidFill>
                  <a:srgbClr val="FFFFFF"/>
                </a:solidFill>
                <a:latin typeface="Calibri"/>
                <a:cs typeface="Calibri"/>
              </a:rPr>
              <a:t> and</a:t>
            </a:r>
            <a:r>
              <a:rPr sz="2400" spc="10" dirty="0">
                <a:solidFill>
                  <a:srgbClr val="FFFFFF"/>
                </a:solidFill>
                <a:latin typeface="Calibri"/>
                <a:cs typeface="Calibri"/>
              </a:rPr>
              <a:t> </a:t>
            </a:r>
            <a:r>
              <a:rPr sz="2400" spc="-5" dirty="0">
                <a:solidFill>
                  <a:srgbClr val="FFFFFF"/>
                </a:solidFill>
                <a:latin typeface="Calibri"/>
                <a:cs typeface="Calibri"/>
              </a:rPr>
              <a:t>thus,</a:t>
            </a:r>
            <a:r>
              <a:rPr sz="2400" spc="10" dirty="0">
                <a:solidFill>
                  <a:srgbClr val="FFFFFF"/>
                </a:solidFill>
                <a:latin typeface="Calibri"/>
                <a:cs typeface="Calibri"/>
              </a:rPr>
              <a:t> </a:t>
            </a:r>
            <a:r>
              <a:rPr sz="2400" spc="-5" dirty="0">
                <a:solidFill>
                  <a:srgbClr val="FFFFFF"/>
                </a:solidFill>
                <a:latin typeface="Calibri"/>
                <a:cs typeface="Calibri"/>
              </a:rPr>
              <a:t>being</a:t>
            </a:r>
            <a:r>
              <a:rPr sz="2400" spc="10" dirty="0">
                <a:solidFill>
                  <a:srgbClr val="FFFFFF"/>
                </a:solidFill>
                <a:latin typeface="Calibri"/>
                <a:cs typeface="Calibri"/>
              </a:rPr>
              <a:t> </a:t>
            </a:r>
            <a:r>
              <a:rPr sz="2400" dirty="0">
                <a:solidFill>
                  <a:srgbClr val="FFFFFF"/>
                </a:solidFill>
                <a:latin typeface="Calibri"/>
                <a:cs typeface="Calibri"/>
              </a:rPr>
              <a:t>able</a:t>
            </a:r>
            <a:r>
              <a:rPr sz="2400" spc="-15" dirty="0">
                <a:solidFill>
                  <a:srgbClr val="FFFFFF"/>
                </a:solidFill>
                <a:latin typeface="Calibri"/>
                <a:cs typeface="Calibri"/>
              </a:rPr>
              <a:t> </a:t>
            </a:r>
            <a:r>
              <a:rPr sz="2400" spc="-20" dirty="0">
                <a:solidFill>
                  <a:srgbClr val="FFFFFF"/>
                </a:solidFill>
                <a:latin typeface="Calibri"/>
                <a:cs typeface="Calibri"/>
              </a:rPr>
              <a:t>to</a:t>
            </a:r>
            <a:r>
              <a:rPr sz="2400" spc="-5" dirty="0">
                <a:solidFill>
                  <a:srgbClr val="FFFFFF"/>
                </a:solidFill>
                <a:latin typeface="Calibri"/>
                <a:cs typeface="Calibri"/>
              </a:rPr>
              <a:t> develop</a:t>
            </a:r>
            <a:r>
              <a:rPr sz="2400" dirty="0">
                <a:solidFill>
                  <a:srgbClr val="FFFFFF"/>
                </a:solidFill>
                <a:latin typeface="Calibri"/>
                <a:cs typeface="Calibri"/>
              </a:rPr>
              <a:t> a </a:t>
            </a:r>
            <a:r>
              <a:rPr sz="2400" spc="-5" dirty="0">
                <a:solidFill>
                  <a:srgbClr val="FFFFFF"/>
                </a:solidFill>
                <a:latin typeface="Calibri"/>
                <a:cs typeface="Calibri"/>
              </a:rPr>
              <a:t>much</a:t>
            </a:r>
            <a:r>
              <a:rPr lang="en-US" sz="2400" spc="-5" dirty="0">
                <a:solidFill>
                  <a:srgbClr val="FFFFFF"/>
                </a:solidFill>
                <a:latin typeface="Calibri"/>
                <a:cs typeface="Calibri"/>
              </a:rPr>
              <a:t> </a:t>
            </a:r>
            <a:r>
              <a:rPr sz="2400" spc="-10" dirty="0">
                <a:solidFill>
                  <a:srgbClr val="FFFFFF"/>
                </a:solidFill>
                <a:latin typeface="Calibri"/>
                <a:cs typeface="Calibri"/>
              </a:rPr>
              <a:t>more</a:t>
            </a:r>
            <a:r>
              <a:rPr sz="2400" dirty="0">
                <a:solidFill>
                  <a:srgbClr val="FFFFFF"/>
                </a:solidFill>
                <a:latin typeface="Calibri"/>
                <a:cs typeface="Calibri"/>
              </a:rPr>
              <a:t> </a:t>
            </a:r>
            <a:r>
              <a:rPr sz="2400" spc="-25" dirty="0">
                <a:solidFill>
                  <a:srgbClr val="FFFFFF"/>
                </a:solidFill>
                <a:latin typeface="Calibri"/>
                <a:cs typeface="Calibri"/>
              </a:rPr>
              <a:t>effective</a:t>
            </a:r>
            <a:r>
              <a:rPr sz="2400" spc="15" dirty="0">
                <a:solidFill>
                  <a:srgbClr val="FFFFFF"/>
                </a:solidFill>
                <a:latin typeface="Calibri"/>
                <a:cs typeface="Calibri"/>
              </a:rPr>
              <a:t> </a:t>
            </a:r>
            <a:r>
              <a:rPr sz="2400" spc="-10" dirty="0">
                <a:solidFill>
                  <a:srgbClr val="FFFFFF"/>
                </a:solidFill>
                <a:latin typeface="Calibri"/>
                <a:cs typeface="Calibri"/>
              </a:rPr>
              <a:t>rapport.</a:t>
            </a:r>
            <a:r>
              <a:rPr sz="2400" spc="20" dirty="0">
                <a:solidFill>
                  <a:srgbClr val="FFFFFF"/>
                </a:solidFill>
                <a:latin typeface="Calibri"/>
                <a:cs typeface="Calibri"/>
              </a:rPr>
              <a:t> </a:t>
            </a:r>
            <a:r>
              <a:rPr sz="2400" spc="-15" dirty="0">
                <a:solidFill>
                  <a:srgbClr val="FFFFFF"/>
                </a:solidFill>
                <a:latin typeface="Calibri"/>
                <a:cs typeface="Calibri"/>
              </a:rPr>
              <a:t>After</a:t>
            </a:r>
            <a:r>
              <a:rPr sz="2400" spc="15" dirty="0">
                <a:solidFill>
                  <a:srgbClr val="FFFFFF"/>
                </a:solidFill>
                <a:latin typeface="Calibri"/>
                <a:cs typeface="Calibri"/>
              </a:rPr>
              <a:t> </a:t>
            </a:r>
            <a:r>
              <a:rPr sz="2400" spc="-5" dirty="0">
                <a:solidFill>
                  <a:srgbClr val="FFFFFF"/>
                </a:solidFill>
                <a:latin typeface="Calibri"/>
                <a:cs typeface="Calibri"/>
              </a:rPr>
              <a:t>the</a:t>
            </a:r>
            <a:r>
              <a:rPr sz="2400" spc="15" dirty="0">
                <a:solidFill>
                  <a:srgbClr val="FFFFFF"/>
                </a:solidFill>
                <a:latin typeface="Calibri"/>
                <a:cs typeface="Calibri"/>
              </a:rPr>
              <a:t> </a:t>
            </a:r>
            <a:r>
              <a:rPr sz="2400" spc="-15" dirty="0">
                <a:solidFill>
                  <a:srgbClr val="FFFFFF"/>
                </a:solidFill>
                <a:latin typeface="Calibri"/>
                <a:cs typeface="Calibri"/>
              </a:rPr>
              <a:t>person</a:t>
            </a:r>
            <a:r>
              <a:rPr sz="2400" spc="15" dirty="0">
                <a:solidFill>
                  <a:srgbClr val="FFFFFF"/>
                </a:solidFill>
                <a:latin typeface="Calibri"/>
                <a:cs typeface="Calibri"/>
              </a:rPr>
              <a:t> </a:t>
            </a:r>
            <a:r>
              <a:rPr sz="2400" spc="-5" dirty="0">
                <a:solidFill>
                  <a:srgbClr val="FFFFFF"/>
                </a:solidFill>
                <a:latin typeface="Calibri"/>
                <a:cs typeface="Calibri"/>
              </a:rPr>
              <a:t>has</a:t>
            </a:r>
            <a:r>
              <a:rPr sz="2400" spc="10" dirty="0">
                <a:solidFill>
                  <a:srgbClr val="FFFFFF"/>
                </a:solidFill>
                <a:latin typeface="Calibri"/>
                <a:cs typeface="Calibri"/>
              </a:rPr>
              <a:t> </a:t>
            </a:r>
            <a:r>
              <a:rPr sz="2400" spc="-10" dirty="0">
                <a:solidFill>
                  <a:srgbClr val="FFFFFF"/>
                </a:solidFill>
                <a:latin typeface="Calibri"/>
                <a:cs typeface="Calibri"/>
              </a:rPr>
              <a:t>explained </a:t>
            </a:r>
            <a:r>
              <a:rPr sz="2400" spc="-5" dirty="0">
                <a:solidFill>
                  <a:srgbClr val="FFFFFF"/>
                </a:solidFill>
                <a:latin typeface="Calibri"/>
                <a:cs typeface="Calibri"/>
              </a:rPr>
              <a:t> </a:t>
            </a:r>
            <a:r>
              <a:rPr sz="2400" spc="-10" dirty="0">
                <a:solidFill>
                  <a:srgbClr val="FFFFFF"/>
                </a:solidFill>
                <a:latin typeface="Calibri"/>
                <a:cs typeface="Calibri"/>
              </a:rPr>
              <a:t>that</a:t>
            </a:r>
            <a:r>
              <a:rPr lang="en-US" sz="2400" spc="-10" dirty="0">
                <a:solidFill>
                  <a:srgbClr val="FFFFFF"/>
                </a:solidFill>
                <a:latin typeface="Calibri"/>
                <a:cs typeface="Calibri"/>
              </a:rPr>
              <a:t> </a:t>
            </a:r>
            <a:r>
              <a:rPr sz="2400" spc="-10" dirty="0">
                <a:solidFill>
                  <a:srgbClr val="FFFFFF"/>
                </a:solidFill>
                <a:latin typeface="Calibri"/>
                <a:cs typeface="Calibri"/>
              </a:rPr>
              <a:t>they</a:t>
            </a:r>
            <a:r>
              <a:rPr sz="2400" dirty="0">
                <a:solidFill>
                  <a:srgbClr val="FFFFFF"/>
                </a:solidFill>
                <a:latin typeface="Calibri"/>
                <a:cs typeface="Calibri"/>
              </a:rPr>
              <a:t> </a:t>
            </a:r>
            <a:r>
              <a:rPr sz="2400" spc="-15" dirty="0">
                <a:solidFill>
                  <a:srgbClr val="FFFFFF"/>
                </a:solidFill>
                <a:latin typeface="Calibri"/>
                <a:cs typeface="Calibri"/>
              </a:rPr>
              <a:t>were</a:t>
            </a:r>
            <a:r>
              <a:rPr sz="2400" spc="-30" dirty="0">
                <a:solidFill>
                  <a:srgbClr val="FFFFFF"/>
                </a:solidFill>
                <a:latin typeface="Calibri"/>
                <a:cs typeface="Calibri"/>
              </a:rPr>
              <a:t> </a:t>
            </a:r>
            <a:r>
              <a:rPr sz="2400" spc="-10" dirty="0">
                <a:solidFill>
                  <a:srgbClr val="FFFFFF"/>
                </a:solidFill>
                <a:latin typeface="Calibri"/>
                <a:cs typeface="Calibri"/>
              </a:rPr>
              <a:t>promised</a:t>
            </a:r>
            <a:r>
              <a:rPr sz="2400" spc="5" dirty="0">
                <a:solidFill>
                  <a:srgbClr val="FFFFFF"/>
                </a:solidFill>
                <a:latin typeface="Calibri"/>
                <a:cs typeface="Calibri"/>
              </a:rPr>
              <a:t> </a:t>
            </a:r>
            <a:r>
              <a:rPr sz="2400" spc="-20" dirty="0">
                <a:solidFill>
                  <a:srgbClr val="FFFFFF"/>
                </a:solidFill>
                <a:latin typeface="Calibri"/>
                <a:cs typeface="Calibri"/>
              </a:rPr>
              <a:t>to</a:t>
            </a:r>
            <a:r>
              <a:rPr sz="2400" spc="5" dirty="0">
                <a:solidFill>
                  <a:srgbClr val="FFFFFF"/>
                </a:solidFill>
                <a:latin typeface="Calibri"/>
                <a:cs typeface="Calibri"/>
              </a:rPr>
              <a:t> </a:t>
            </a:r>
            <a:r>
              <a:rPr sz="2400" spc="-5" dirty="0">
                <a:solidFill>
                  <a:srgbClr val="FFFFFF"/>
                </a:solidFill>
                <a:latin typeface="Calibri"/>
                <a:cs typeface="Calibri"/>
              </a:rPr>
              <a:t>be on</a:t>
            </a:r>
            <a:r>
              <a:rPr sz="2400" dirty="0">
                <a:solidFill>
                  <a:srgbClr val="FFFFFF"/>
                </a:solidFill>
                <a:latin typeface="Calibri"/>
                <a:cs typeface="Calibri"/>
              </a:rPr>
              <a:t> this </a:t>
            </a:r>
            <a:r>
              <a:rPr sz="2400" spc="-5" dirty="0">
                <a:solidFill>
                  <a:srgbClr val="FFFFFF"/>
                </a:solidFill>
                <a:latin typeface="Calibri"/>
                <a:cs typeface="Calibri"/>
              </a:rPr>
              <a:t>particular</a:t>
            </a:r>
            <a:r>
              <a:rPr sz="2400" spc="20" dirty="0">
                <a:solidFill>
                  <a:srgbClr val="FFFFFF"/>
                </a:solidFill>
                <a:latin typeface="Calibri"/>
                <a:cs typeface="Calibri"/>
              </a:rPr>
              <a:t> </a:t>
            </a:r>
            <a:r>
              <a:rPr sz="2400" spc="-10" dirty="0">
                <a:solidFill>
                  <a:srgbClr val="FFFFFF"/>
                </a:solidFill>
                <a:latin typeface="Calibri"/>
                <a:cs typeface="Calibri"/>
              </a:rPr>
              <a:t>unit,</a:t>
            </a:r>
            <a:r>
              <a:rPr sz="2400" spc="25" dirty="0">
                <a:solidFill>
                  <a:srgbClr val="FFFFFF"/>
                </a:solidFill>
                <a:latin typeface="Calibri"/>
                <a:cs typeface="Calibri"/>
              </a:rPr>
              <a:t> </a:t>
            </a:r>
            <a:r>
              <a:rPr sz="2400" spc="-15" dirty="0">
                <a:solidFill>
                  <a:srgbClr val="FFFFFF"/>
                </a:solidFill>
                <a:latin typeface="Calibri"/>
                <a:cs typeface="Calibri"/>
              </a:rPr>
              <a:t>you </a:t>
            </a:r>
            <a:r>
              <a:rPr sz="2400" spc="-710" dirty="0">
                <a:solidFill>
                  <a:srgbClr val="FFFFFF"/>
                </a:solidFill>
                <a:latin typeface="Calibri"/>
                <a:cs typeface="Calibri"/>
              </a:rPr>
              <a:t> </a:t>
            </a:r>
            <a:r>
              <a:rPr sz="2400" spc="-10" dirty="0">
                <a:solidFill>
                  <a:srgbClr val="FFFFFF"/>
                </a:solidFill>
                <a:latin typeface="Calibri"/>
                <a:cs typeface="Calibri"/>
              </a:rPr>
              <a:t>reply</a:t>
            </a:r>
            <a:r>
              <a:rPr sz="2400" spc="-5" dirty="0">
                <a:solidFill>
                  <a:srgbClr val="FFFFFF"/>
                </a:solidFill>
                <a:latin typeface="Calibri"/>
                <a:cs typeface="Calibri"/>
              </a:rPr>
              <a:t> </a:t>
            </a:r>
            <a:r>
              <a:rPr sz="2400" dirty="0">
                <a:solidFill>
                  <a:srgbClr val="FFFFFF"/>
                </a:solidFill>
                <a:latin typeface="Calibri"/>
                <a:cs typeface="Calibri"/>
              </a:rPr>
              <a:t>with; </a:t>
            </a:r>
            <a:r>
              <a:rPr sz="2400" spc="-45" dirty="0">
                <a:solidFill>
                  <a:srgbClr val="FFFFFF"/>
                </a:solidFill>
                <a:latin typeface="Calibri"/>
                <a:cs typeface="Calibri"/>
              </a:rPr>
              <a:t>“You</a:t>
            </a:r>
            <a:r>
              <a:rPr sz="2400" spc="-5" dirty="0">
                <a:solidFill>
                  <a:srgbClr val="FFFFFF"/>
                </a:solidFill>
                <a:latin typeface="Calibri"/>
                <a:cs typeface="Calibri"/>
              </a:rPr>
              <a:t> </a:t>
            </a:r>
            <a:r>
              <a:rPr sz="2400" spc="-15" dirty="0">
                <a:solidFill>
                  <a:srgbClr val="FFFFFF"/>
                </a:solidFill>
                <a:latin typeface="Calibri"/>
                <a:cs typeface="Calibri"/>
              </a:rPr>
              <a:t>were</a:t>
            </a:r>
            <a:r>
              <a:rPr sz="2400" spc="-30" dirty="0">
                <a:solidFill>
                  <a:srgbClr val="FFFFFF"/>
                </a:solidFill>
                <a:latin typeface="Calibri"/>
                <a:cs typeface="Calibri"/>
              </a:rPr>
              <a:t> </a:t>
            </a:r>
            <a:r>
              <a:rPr sz="2400" spc="-10" dirty="0">
                <a:solidFill>
                  <a:srgbClr val="FFFFFF"/>
                </a:solidFill>
                <a:latin typeface="Calibri"/>
                <a:cs typeface="Calibri"/>
              </a:rPr>
              <a:t>promised</a:t>
            </a:r>
            <a:r>
              <a:rPr sz="2400" dirty="0">
                <a:solidFill>
                  <a:srgbClr val="FFFFFF"/>
                </a:solidFill>
                <a:latin typeface="Calibri"/>
                <a:cs typeface="Calibri"/>
              </a:rPr>
              <a:t> </a:t>
            </a:r>
            <a:r>
              <a:rPr sz="2400" spc="-20" dirty="0">
                <a:solidFill>
                  <a:srgbClr val="FFFFFF"/>
                </a:solidFill>
                <a:latin typeface="Calibri"/>
                <a:cs typeface="Calibri"/>
              </a:rPr>
              <a:t>to</a:t>
            </a:r>
            <a:r>
              <a:rPr sz="2400" spc="-5" dirty="0">
                <a:solidFill>
                  <a:srgbClr val="FFFFFF"/>
                </a:solidFill>
                <a:latin typeface="Calibri"/>
                <a:cs typeface="Calibri"/>
              </a:rPr>
              <a:t> </a:t>
            </a:r>
            <a:r>
              <a:rPr sz="2400" dirty="0">
                <a:solidFill>
                  <a:srgbClr val="FFFFFF"/>
                </a:solidFill>
                <a:latin typeface="Calibri"/>
                <a:cs typeface="Calibri"/>
              </a:rPr>
              <a:t>be</a:t>
            </a:r>
            <a:r>
              <a:rPr sz="2400" spc="-5" dirty="0">
                <a:solidFill>
                  <a:srgbClr val="FFFFFF"/>
                </a:solidFill>
                <a:latin typeface="Calibri"/>
                <a:cs typeface="Calibri"/>
              </a:rPr>
              <a:t> </a:t>
            </a:r>
            <a:r>
              <a:rPr sz="2400" dirty="0">
                <a:solidFill>
                  <a:srgbClr val="FFFFFF"/>
                </a:solidFill>
                <a:latin typeface="Calibri"/>
                <a:cs typeface="Calibri"/>
              </a:rPr>
              <a:t>on</a:t>
            </a:r>
            <a:r>
              <a:rPr sz="2400" spc="-10" dirty="0">
                <a:solidFill>
                  <a:srgbClr val="FFFFFF"/>
                </a:solidFill>
                <a:latin typeface="Calibri"/>
                <a:cs typeface="Calibri"/>
              </a:rPr>
              <a:t> </a:t>
            </a:r>
            <a:r>
              <a:rPr sz="2400" dirty="0">
                <a:solidFill>
                  <a:srgbClr val="FFFFFF"/>
                </a:solidFill>
                <a:latin typeface="Calibri"/>
                <a:cs typeface="Calibri"/>
              </a:rPr>
              <a:t>this </a:t>
            </a:r>
            <a:r>
              <a:rPr sz="2400" spc="-5" dirty="0">
                <a:solidFill>
                  <a:srgbClr val="FFFFFF"/>
                </a:solidFill>
                <a:latin typeface="Calibri"/>
                <a:cs typeface="Calibri"/>
              </a:rPr>
              <a:t>unit…</a:t>
            </a:r>
            <a:r>
              <a:rPr sz="2400" spc="20" dirty="0">
                <a:solidFill>
                  <a:srgbClr val="FFFFFF"/>
                </a:solidFill>
                <a:latin typeface="Calibri"/>
                <a:cs typeface="Calibri"/>
              </a:rPr>
              <a:t> </a:t>
            </a:r>
            <a:r>
              <a:rPr sz="2400" dirty="0">
                <a:solidFill>
                  <a:srgbClr val="FFFFFF"/>
                </a:solidFill>
                <a:latin typeface="Calibri"/>
                <a:cs typeface="Calibri"/>
              </a:rPr>
              <a:t>I </a:t>
            </a:r>
            <a:r>
              <a:rPr sz="2400" spc="5" dirty="0">
                <a:solidFill>
                  <a:srgbClr val="FFFFFF"/>
                </a:solidFill>
                <a:latin typeface="Calibri"/>
                <a:cs typeface="Calibri"/>
              </a:rPr>
              <a:t> </a:t>
            </a:r>
            <a:r>
              <a:rPr sz="2400" spc="-20" dirty="0">
                <a:solidFill>
                  <a:srgbClr val="FFFFFF"/>
                </a:solidFill>
                <a:latin typeface="Calibri"/>
                <a:cs typeface="Calibri"/>
              </a:rPr>
              <a:t>understand</a:t>
            </a:r>
            <a:r>
              <a:rPr sz="2400" spc="30" dirty="0">
                <a:solidFill>
                  <a:srgbClr val="FFFFFF"/>
                </a:solidFill>
                <a:latin typeface="Calibri"/>
                <a:cs typeface="Calibri"/>
              </a:rPr>
              <a:t> </a:t>
            </a:r>
            <a:r>
              <a:rPr sz="2400" spc="-5" dirty="0">
                <a:solidFill>
                  <a:srgbClr val="FFFFFF"/>
                </a:solidFill>
                <a:latin typeface="Calibri"/>
                <a:cs typeface="Calibri"/>
              </a:rPr>
              <a:t>what</a:t>
            </a:r>
            <a:r>
              <a:rPr sz="2400" dirty="0">
                <a:solidFill>
                  <a:srgbClr val="FFFFFF"/>
                </a:solidFill>
                <a:latin typeface="Calibri"/>
                <a:cs typeface="Calibri"/>
              </a:rPr>
              <a:t> </a:t>
            </a:r>
            <a:r>
              <a:rPr sz="2400" spc="-25" dirty="0">
                <a:solidFill>
                  <a:srgbClr val="FFFFFF"/>
                </a:solidFill>
                <a:latin typeface="Calibri"/>
                <a:cs typeface="Calibri"/>
              </a:rPr>
              <a:t>you’re</a:t>
            </a:r>
            <a:r>
              <a:rPr sz="2400" spc="-30" dirty="0">
                <a:solidFill>
                  <a:srgbClr val="FFFFFF"/>
                </a:solidFill>
                <a:latin typeface="Calibri"/>
                <a:cs typeface="Calibri"/>
              </a:rPr>
              <a:t> </a:t>
            </a:r>
            <a:r>
              <a:rPr sz="2400" spc="-10" dirty="0">
                <a:solidFill>
                  <a:srgbClr val="FFFFFF"/>
                </a:solidFill>
                <a:latin typeface="Calibri"/>
                <a:cs typeface="Calibri"/>
              </a:rPr>
              <a:t>saying."</a:t>
            </a:r>
            <a:endParaRPr sz="2400" dirty="0">
              <a:latin typeface="Calibri"/>
              <a:cs typeface="Calibri"/>
            </a:endParaRPr>
          </a:p>
        </p:txBody>
      </p:sp>
      <p:pic>
        <p:nvPicPr>
          <p:cNvPr id="21506" name="Picture 2" descr="Want to Be a Better Job Interviewer? Start Mirroring | Inc.com">
            <a:extLst>
              <a:ext uri="{FF2B5EF4-FFF2-40B4-BE49-F238E27FC236}">
                <a16:creationId xmlns:a16="http://schemas.microsoft.com/office/drawing/2014/main" id="{14D9129A-8808-4861-B83A-85B341FDF4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700590"/>
            <a:ext cx="5331459" cy="29989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621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Calibri Light"/>
                <a:cs typeface="Calibri Light"/>
              </a:rPr>
              <a:t>12</a:t>
            </a:r>
            <a:r>
              <a:rPr sz="3600" b="0" spc="-10" dirty="0">
                <a:latin typeface="Calibri Light"/>
                <a:cs typeface="Calibri Light"/>
              </a:rPr>
              <a:t> </a:t>
            </a:r>
            <a:r>
              <a:rPr sz="3600" b="0" spc="-5" dirty="0">
                <a:latin typeface="Calibri Light"/>
                <a:cs typeface="Calibri Light"/>
              </a:rPr>
              <a:t>ELEMENTS </a:t>
            </a:r>
            <a:r>
              <a:rPr sz="3600" b="0" spc="-10" dirty="0">
                <a:latin typeface="Calibri Light"/>
                <a:cs typeface="Calibri Light"/>
              </a:rPr>
              <a:t>OF</a:t>
            </a:r>
            <a:r>
              <a:rPr sz="3600" b="0" spc="-5" dirty="0">
                <a:latin typeface="Calibri Light"/>
                <a:cs typeface="Calibri Light"/>
              </a:rPr>
              <a:t> ACTIVE</a:t>
            </a:r>
            <a:r>
              <a:rPr sz="3600" b="0" spc="-10" dirty="0">
                <a:latin typeface="Calibri Light"/>
                <a:cs typeface="Calibri Light"/>
              </a:rPr>
              <a:t> LISTENING</a:t>
            </a:r>
            <a:endParaRPr sz="3600">
              <a:latin typeface="Calibri Light"/>
              <a:cs typeface="Calibri Light"/>
            </a:endParaRPr>
          </a:p>
        </p:txBody>
      </p:sp>
      <p:sp>
        <p:nvSpPr>
          <p:cNvPr id="3" name="object 3"/>
          <p:cNvSpPr txBox="1"/>
          <p:nvPr/>
        </p:nvSpPr>
        <p:spPr>
          <a:xfrm>
            <a:off x="764540" y="1977339"/>
            <a:ext cx="9808845" cy="3928745"/>
          </a:xfrm>
          <a:prstGeom prst="rect">
            <a:avLst/>
          </a:prstGeom>
        </p:spPr>
        <p:txBody>
          <a:bodyPr vert="horz" wrap="square" lIns="0" tIns="13335" rIns="0" bIns="0" rtlCol="0">
            <a:spAutoFit/>
          </a:bodyPr>
          <a:lstStyle/>
          <a:p>
            <a:pPr marL="12700" marR="5080">
              <a:lnSpc>
                <a:spcPct val="100000"/>
              </a:lnSpc>
              <a:spcBef>
                <a:spcPts val="105"/>
              </a:spcBef>
              <a:tabLst>
                <a:tab pos="5302885" algn="l"/>
              </a:tabLst>
            </a:pPr>
            <a:r>
              <a:rPr sz="3200" dirty="0">
                <a:solidFill>
                  <a:srgbClr val="FFFFFF"/>
                </a:solidFill>
                <a:latin typeface="Calibri"/>
                <a:cs typeface="Calibri"/>
              </a:rPr>
              <a:t>4.</a:t>
            </a:r>
            <a:r>
              <a:rPr sz="3200" spc="10" dirty="0">
                <a:solidFill>
                  <a:srgbClr val="FFFFFF"/>
                </a:solidFill>
                <a:latin typeface="Calibri"/>
                <a:cs typeface="Calibri"/>
              </a:rPr>
              <a:t> </a:t>
            </a:r>
            <a:r>
              <a:rPr sz="3200" spc="-5" dirty="0">
                <a:solidFill>
                  <a:srgbClr val="FFFFFF"/>
                </a:solidFill>
                <a:latin typeface="Calibri"/>
                <a:cs typeface="Calibri"/>
              </a:rPr>
              <a:t>Minimal</a:t>
            </a:r>
            <a:r>
              <a:rPr sz="3200" spc="25" dirty="0">
                <a:solidFill>
                  <a:srgbClr val="FFFFFF"/>
                </a:solidFill>
                <a:latin typeface="Calibri"/>
                <a:cs typeface="Calibri"/>
              </a:rPr>
              <a:t> </a:t>
            </a:r>
            <a:r>
              <a:rPr sz="3200" spc="-15" dirty="0">
                <a:solidFill>
                  <a:srgbClr val="FFFFFF"/>
                </a:solidFill>
                <a:latin typeface="Calibri"/>
                <a:cs typeface="Calibri"/>
              </a:rPr>
              <a:t>Encouragement</a:t>
            </a:r>
            <a:r>
              <a:rPr sz="3200" spc="10" dirty="0">
                <a:solidFill>
                  <a:srgbClr val="FFFFFF"/>
                </a:solidFill>
                <a:latin typeface="Calibri"/>
                <a:cs typeface="Calibri"/>
              </a:rPr>
              <a:t> </a:t>
            </a:r>
            <a:r>
              <a:rPr sz="3200" dirty="0">
                <a:solidFill>
                  <a:srgbClr val="FFFFFF"/>
                </a:solidFill>
                <a:latin typeface="Calibri"/>
                <a:cs typeface="Calibri"/>
              </a:rPr>
              <a:t>-</a:t>
            </a:r>
            <a:r>
              <a:rPr sz="3200" spc="-10" dirty="0">
                <a:solidFill>
                  <a:srgbClr val="FFFFFF"/>
                </a:solidFill>
                <a:latin typeface="Calibri"/>
                <a:cs typeface="Calibri"/>
              </a:rPr>
              <a:t> </a:t>
            </a:r>
            <a:r>
              <a:rPr sz="3200" spc="-5" dirty="0">
                <a:solidFill>
                  <a:srgbClr val="FFFFFF"/>
                </a:solidFill>
                <a:latin typeface="Calibri"/>
                <a:cs typeface="Calibri"/>
              </a:rPr>
              <a:t>These</a:t>
            </a:r>
            <a:r>
              <a:rPr sz="3200" spc="5" dirty="0">
                <a:solidFill>
                  <a:srgbClr val="FFFFFF"/>
                </a:solidFill>
                <a:latin typeface="Calibri"/>
                <a:cs typeface="Calibri"/>
              </a:rPr>
              <a:t> </a:t>
            </a:r>
            <a:r>
              <a:rPr sz="3200" spc="-10" dirty="0">
                <a:solidFill>
                  <a:srgbClr val="FFFFFF"/>
                </a:solidFill>
                <a:latin typeface="Calibri"/>
                <a:cs typeface="Calibri"/>
              </a:rPr>
              <a:t>responses </a:t>
            </a:r>
            <a:r>
              <a:rPr sz="3200" dirty="0">
                <a:solidFill>
                  <a:srgbClr val="FFFFFF"/>
                </a:solidFill>
                <a:latin typeface="Calibri"/>
                <a:cs typeface="Calibri"/>
              </a:rPr>
              <a:t>do </a:t>
            </a:r>
            <a:r>
              <a:rPr sz="3200" spc="-5" dirty="0">
                <a:solidFill>
                  <a:srgbClr val="FFFFFF"/>
                </a:solidFill>
                <a:latin typeface="Calibri"/>
                <a:cs typeface="Calibri"/>
              </a:rPr>
              <a:t>not</a:t>
            </a:r>
            <a:r>
              <a:rPr sz="3200" dirty="0">
                <a:solidFill>
                  <a:srgbClr val="FFFFFF"/>
                </a:solidFill>
                <a:latin typeface="Calibri"/>
                <a:cs typeface="Calibri"/>
              </a:rPr>
              <a:t> </a:t>
            </a:r>
            <a:r>
              <a:rPr sz="3200" spc="-5" dirty="0">
                <a:solidFill>
                  <a:srgbClr val="FFFFFF"/>
                </a:solidFill>
                <a:latin typeface="Calibri"/>
                <a:cs typeface="Calibri"/>
              </a:rPr>
              <a:t>need </a:t>
            </a:r>
            <a:r>
              <a:rPr sz="3200" dirty="0">
                <a:solidFill>
                  <a:srgbClr val="FFFFFF"/>
                </a:solidFill>
                <a:latin typeface="Calibri"/>
                <a:cs typeface="Calibri"/>
              </a:rPr>
              <a:t> </a:t>
            </a:r>
            <a:r>
              <a:rPr sz="3200" spc="-25" dirty="0">
                <a:solidFill>
                  <a:srgbClr val="FFFFFF"/>
                </a:solidFill>
                <a:latin typeface="Calibri"/>
                <a:cs typeface="Calibri"/>
              </a:rPr>
              <a:t>to</a:t>
            </a:r>
            <a:r>
              <a:rPr sz="3200" spc="10" dirty="0">
                <a:solidFill>
                  <a:srgbClr val="FFFFFF"/>
                </a:solidFill>
                <a:latin typeface="Calibri"/>
                <a:cs typeface="Calibri"/>
              </a:rPr>
              <a:t> </a:t>
            </a:r>
            <a:r>
              <a:rPr sz="3200" spc="-5" dirty="0">
                <a:solidFill>
                  <a:srgbClr val="FFFFFF"/>
                </a:solidFill>
                <a:latin typeface="Calibri"/>
                <a:cs typeface="Calibri"/>
              </a:rPr>
              <a:t>be</a:t>
            </a:r>
            <a:r>
              <a:rPr sz="3200" dirty="0">
                <a:solidFill>
                  <a:srgbClr val="FFFFFF"/>
                </a:solidFill>
                <a:latin typeface="Calibri"/>
                <a:cs typeface="Calibri"/>
              </a:rPr>
              <a:t> </a:t>
            </a:r>
            <a:r>
              <a:rPr sz="3200" spc="-45" dirty="0">
                <a:solidFill>
                  <a:srgbClr val="FFFFFF"/>
                </a:solidFill>
                <a:latin typeface="Calibri"/>
                <a:cs typeface="Calibri"/>
              </a:rPr>
              <a:t>lengthy,</a:t>
            </a:r>
            <a:r>
              <a:rPr sz="3200" spc="25" dirty="0">
                <a:solidFill>
                  <a:srgbClr val="FFFFFF"/>
                </a:solidFill>
                <a:latin typeface="Calibri"/>
                <a:cs typeface="Calibri"/>
              </a:rPr>
              <a:t> </a:t>
            </a:r>
            <a:r>
              <a:rPr sz="3200" spc="-5" dirty="0">
                <a:solidFill>
                  <a:srgbClr val="FFFFFF"/>
                </a:solidFill>
                <a:latin typeface="Calibri"/>
                <a:cs typeface="Calibri"/>
              </a:rPr>
              <a:t>but</a:t>
            </a:r>
            <a:r>
              <a:rPr sz="3200" spc="5" dirty="0">
                <a:solidFill>
                  <a:srgbClr val="FFFFFF"/>
                </a:solidFill>
                <a:latin typeface="Calibri"/>
                <a:cs typeface="Calibri"/>
              </a:rPr>
              <a:t> </a:t>
            </a:r>
            <a:r>
              <a:rPr sz="3200" spc="-15" dirty="0">
                <a:solidFill>
                  <a:srgbClr val="FFFFFF"/>
                </a:solidFill>
                <a:latin typeface="Calibri"/>
                <a:cs typeface="Calibri"/>
              </a:rPr>
              <a:t>instead</a:t>
            </a:r>
            <a:r>
              <a:rPr sz="3200" spc="35" dirty="0">
                <a:solidFill>
                  <a:srgbClr val="FFFFFF"/>
                </a:solidFill>
                <a:latin typeface="Calibri"/>
                <a:cs typeface="Calibri"/>
              </a:rPr>
              <a:t> </a:t>
            </a:r>
            <a:r>
              <a:rPr sz="3200" spc="-5" dirty="0">
                <a:solidFill>
                  <a:srgbClr val="FFFFFF"/>
                </a:solidFill>
                <a:latin typeface="Calibri"/>
                <a:cs typeface="Calibri"/>
              </a:rPr>
              <a:t>should</a:t>
            </a:r>
            <a:r>
              <a:rPr sz="3200" spc="20" dirty="0">
                <a:solidFill>
                  <a:srgbClr val="FFFFFF"/>
                </a:solidFill>
                <a:latin typeface="Calibri"/>
                <a:cs typeface="Calibri"/>
              </a:rPr>
              <a:t> </a:t>
            </a:r>
            <a:r>
              <a:rPr sz="3200" spc="-5" dirty="0">
                <a:solidFill>
                  <a:srgbClr val="FFFFFF"/>
                </a:solidFill>
                <a:latin typeface="Calibri"/>
                <a:cs typeface="Calibri"/>
              </a:rPr>
              <a:t>be</a:t>
            </a:r>
            <a:r>
              <a:rPr sz="3200" dirty="0">
                <a:solidFill>
                  <a:srgbClr val="FFFFFF"/>
                </a:solidFill>
                <a:latin typeface="Calibri"/>
                <a:cs typeface="Calibri"/>
              </a:rPr>
              <a:t> </a:t>
            </a:r>
            <a:r>
              <a:rPr sz="3200" spc="-45" dirty="0">
                <a:solidFill>
                  <a:srgbClr val="FFFFFF"/>
                </a:solidFill>
                <a:latin typeface="Calibri"/>
                <a:cs typeface="Calibri"/>
              </a:rPr>
              <a:t>brief,</a:t>
            </a:r>
            <a:r>
              <a:rPr sz="3200" spc="5" dirty="0">
                <a:solidFill>
                  <a:srgbClr val="FFFFFF"/>
                </a:solidFill>
                <a:latin typeface="Calibri"/>
                <a:cs typeface="Calibri"/>
              </a:rPr>
              <a:t> </a:t>
            </a:r>
            <a:r>
              <a:rPr sz="3200" spc="-5" dirty="0">
                <a:solidFill>
                  <a:srgbClr val="FFFFFF"/>
                </a:solidFill>
                <a:latin typeface="Calibri"/>
                <a:cs typeface="Calibri"/>
              </a:rPr>
              <a:t>well-timed</a:t>
            </a:r>
            <a:r>
              <a:rPr sz="3200" spc="5" dirty="0">
                <a:solidFill>
                  <a:srgbClr val="FFFFFF"/>
                </a:solidFill>
                <a:latin typeface="Calibri"/>
                <a:cs typeface="Calibri"/>
              </a:rPr>
              <a:t> </a:t>
            </a:r>
            <a:r>
              <a:rPr sz="3200" spc="-10" dirty="0">
                <a:solidFill>
                  <a:srgbClr val="FFFFFF"/>
                </a:solidFill>
                <a:latin typeface="Calibri"/>
                <a:cs typeface="Calibri"/>
              </a:rPr>
              <a:t>vocal </a:t>
            </a:r>
            <a:r>
              <a:rPr sz="3200" spc="-5" dirty="0">
                <a:solidFill>
                  <a:srgbClr val="FFFFFF"/>
                </a:solidFill>
                <a:latin typeface="Calibri"/>
                <a:cs typeface="Calibri"/>
              </a:rPr>
              <a:t> </a:t>
            </a:r>
            <a:r>
              <a:rPr sz="3200" spc="-10" dirty="0">
                <a:solidFill>
                  <a:srgbClr val="FFFFFF"/>
                </a:solidFill>
                <a:latin typeface="Calibri"/>
                <a:cs typeface="Calibri"/>
              </a:rPr>
              <a:t>replies,</a:t>
            </a:r>
            <a:r>
              <a:rPr sz="3200" dirty="0">
                <a:solidFill>
                  <a:srgbClr val="FFFFFF"/>
                </a:solidFill>
                <a:latin typeface="Calibri"/>
                <a:cs typeface="Calibri"/>
              </a:rPr>
              <a:t> </a:t>
            </a:r>
            <a:r>
              <a:rPr sz="3200" spc="-5" dirty="0">
                <a:solidFill>
                  <a:srgbClr val="FFFFFF"/>
                </a:solidFill>
                <a:latin typeface="Calibri"/>
                <a:cs typeface="Calibri"/>
              </a:rPr>
              <a:t>such</a:t>
            </a:r>
            <a:r>
              <a:rPr sz="3200" dirty="0">
                <a:solidFill>
                  <a:srgbClr val="FFFFFF"/>
                </a:solidFill>
                <a:latin typeface="Calibri"/>
                <a:cs typeface="Calibri"/>
              </a:rPr>
              <a:t> as;</a:t>
            </a:r>
            <a:r>
              <a:rPr sz="3200" spc="10" dirty="0">
                <a:solidFill>
                  <a:srgbClr val="FFFFFF"/>
                </a:solidFill>
                <a:latin typeface="Calibri"/>
                <a:cs typeface="Calibri"/>
              </a:rPr>
              <a:t> </a:t>
            </a:r>
            <a:r>
              <a:rPr sz="3200" spc="-5" dirty="0">
                <a:solidFill>
                  <a:srgbClr val="FFFFFF"/>
                </a:solidFill>
                <a:latin typeface="Calibri"/>
                <a:cs typeface="Calibri"/>
              </a:rPr>
              <a:t>"Alright,"</a:t>
            </a:r>
            <a:r>
              <a:rPr sz="3200" spc="15" dirty="0">
                <a:solidFill>
                  <a:srgbClr val="FFFFFF"/>
                </a:solidFill>
                <a:latin typeface="Calibri"/>
                <a:cs typeface="Calibri"/>
              </a:rPr>
              <a:t> </a:t>
            </a:r>
            <a:r>
              <a:rPr sz="3200" spc="-10" dirty="0">
                <a:solidFill>
                  <a:srgbClr val="FFFFFF"/>
                </a:solidFill>
                <a:latin typeface="Calibri"/>
                <a:cs typeface="Calibri"/>
              </a:rPr>
              <a:t>"O.K.,"</a:t>
            </a:r>
            <a:r>
              <a:rPr sz="3200" spc="10" dirty="0">
                <a:solidFill>
                  <a:srgbClr val="FFFFFF"/>
                </a:solidFill>
                <a:latin typeface="Calibri"/>
                <a:cs typeface="Calibri"/>
              </a:rPr>
              <a:t> </a:t>
            </a:r>
            <a:r>
              <a:rPr sz="3200" spc="-5" dirty="0">
                <a:solidFill>
                  <a:srgbClr val="FFFFFF"/>
                </a:solidFill>
                <a:latin typeface="Calibri"/>
                <a:cs typeface="Calibri"/>
              </a:rPr>
              <a:t>or</a:t>
            </a:r>
            <a:r>
              <a:rPr sz="3200" spc="-15" dirty="0">
                <a:solidFill>
                  <a:srgbClr val="FFFFFF"/>
                </a:solidFill>
                <a:latin typeface="Calibri"/>
                <a:cs typeface="Calibri"/>
              </a:rPr>
              <a:t> </a:t>
            </a:r>
            <a:r>
              <a:rPr sz="3200" dirty="0">
                <a:solidFill>
                  <a:srgbClr val="FFFFFF"/>
                </a:solidFill>
                <a:latin typeface="Calibri"/>
                <a:cs typeface="Calibri"/>
              </a:rPr>
              <a:t>"I</a:t>
            </a:r>
            <a:r>
              <a:rPr sz="3200" spc="15" dirty="0">
                <a:solidFill>
                  <a:srgbClr val="FFFFFF"/>
                </a:solidFill>
                <a:latin typeface="Calibri"/>
                <a:cs typeface="Calibri"/>
              </a:rPr>
              <a:t> </a:t>
            </a:r>
            <a:r>
              <a:rPr sz="3200" spc="-5" dirty="0">
                <a:solidFill>
                  <a:srgbClr val="FFFFFF"/>
                </a:solidFill>
                <a:latin typeface="Calibri"/>
                <a:cs typeface="Calibri"/>
              </a:rPr>
              <a:t>see."</a:t>
            </a:r>
            <a:r>
              <a:rPr sz="3200" spc="-15" dirty="0">
                <a:solidFill>
                  <a:srgbClr val="FFFFFF"/>
                </a:solidFill>
                <a:latin typeface="Calibri"/>
                <a:cs typeface="Calibri"/>
              </a:rPr>
              <a:t> </a:t>
            </a:r>
            <a:r>
              <a:rPr sz="3200" dirty="0">
                <a:solidFill>
                  <a:srgbClr val="FFFFFF"/>
                </a:solidFill>
                <a:latin typeface="Calibri"/>
                <a:cs typeface="Calibri"/>
              </a:rPr>
              <a:t>In</a:t>
            </a:r>
            <a:r>
              <a:rPr sz="3200" spc="15" dirty="0">
                <a:solidFill>
                  <a:srgbClr val="FFFFFF"/>
                </a:solidFill>
                <a:latin typeface="Calibri"/>
                <a:cs typeface="Calibri"/>
              </a:rPr>
              <a:t> </a:t>
            </a:r>
            <a:r>
              <a:rPr sz="3200" spc="-5" dirty="0">
                <a:solidFill>
                  <a:srgbClr val="FFFFFF"/>
                </a:solidFill>
                <a:latin typeface="Calibri"/>
                <a:cs typeface="Calibri"/>
              </a:rPr>
              <a:t>this</a:t>
            </a:r>
            <a:r>
              <a:rPr sz="3200" spc="10" dirty="0">
                <a:solidFill>
                  <a:srgbClr val="FFFFFF"/>
                </a:solidFill>
                <a:latin typeface="Calibri"/>
                <a:cs typeface="Calibri"/>
              </a:rPr>
              <a:t> </a:t>
            </a:r>
            <a:r>
              <a:rPr sz="3200" spc="-80" dirty="0">
                <a:solidFill>
                  <a:srgbClr val="FFFFFF"/>
                </a:solidFill>
                <a:latin typeface="Calibri"/>
                <a:cs typeface="Calibri"/>
              </a:rPr>
              <a:t>way,</a:t>
            </a:r>
            <a:r>
              <a:rPr sz="3200" spc="5" dirty="0">
                <a:solidFill>
                  <a:srgbClr val="FFFFFF"/>
                </a:solidFill>
                <a:latin typeface="Calibri"/>
                <a:cs typeface="Calibri"/>
              </a:rPr>
              <a:t> </a:t>
            </a:r>
            <a:r>
              <a:rPr sz="3200" spc="-15" dirty="0">
                <a:solidFill>
                  <a:srgbClr val="FFFFFF"/>
                </a:solidFill>
                <a:latin typeface="Calibri"/>
                <a:cs typeface="Calibri"/>
              </a:rPr>
              <a:t>you </a:t>
            </a:r>
            <a:r>
              <a:rPr sz="3200" spc="-710" dirty="0">
                <a:solidFill>
                  <a:srgbClr val="FFFFFF"/>
                </a:solidFill>
                <a:latin typeface="Calibri"/>
                <a:cs typeface="Calibri"/>
              </a:rPr>
              <a:t> </a:t>
            </a:r>
            <a:r>
              <a:rPr sz="3200" spc="-10" dirty="0">
                <a:solidFill>
                  <a:srgbClr val="FFFFFF"/>
                </a:solidFill>
                <a:latin typeface="Calibri"/>
                <a:cs typeface="Calibri"/>
              </a:rPr>
              <a:t>can</a:t>
            </a:r>
            <a:r>
              <a:rPr sz="3200" dirty="0">
                <a:solidFill>
                  <a:srgbClr val="FFFFFF"/>
                </a:solidFill>
                <a:latin typeface="Calibri"/>
                <a:cs typeface="Calibri"/>
              </a:rPr>
              <a:t> </a:t>
            </a:r>
            <a:r>
              <a:rPr sz="3200" spc="-10" dirty="0">
                <a:solidFill>
                  <a:srgbClr val="FFFFFF"/>
                </a:solidFill>
                <a:latin typeface="Calibri"/>
                <a:cs typeface="Calibri"/>
              </a:rPr>
              <a:t>provide</a:t>
            </a:r>
            <a:r>
              <a:rPr sz="3200" dirty="0">
                <a:solidFill>
                  <a:srgbClr val="FFFFFF"/>
                </a:solidFill>
                <a:latin typeface="Calibri"/>
                <a:cs typeface="Calibri"/>
              </a:rPr>
              <a:t> </a:t>
            </a:r>
            <a:r>
              <a:rPr sz="3200" spc="-5" dirty="0">
                <a:solidFill>
                  <a:srgbClr val="FFFFFF"/>
                </a:solidFill>
                <a:latin typeface="Calibri"/>
                <a:cs typeface="Calibri"/>
              </a:rPr>
              <a:t>evidence</a:t>
            </a:r>
            <a:r>
              <a:rPr sz="3200" spc="-20" dirty="0">
                <a:solidFill>
                  <a:srgbClr val="FFFFFF"/>
                </a:solidFill>
                <a:latin typeface="Calibri"/>
                <a:cs typeface="Calibri"/>
              </a:rPr>
              <a:t> </a:t>
            </a:r>
            <a:r>
              <a:rPr sz="3200" spc="-10" dirty="0">
                <a:solidFill>
                  <a:srgbClr val="FFFFFF"/>
                </a:solidFill>
                <a:latin typeface="Calibri"/>
                <a:cs typeface="Calibri"/>
              </a:rPr>
              <a:t>that</a:t>
            </a:r>
            <a:r>
              <a:rPr sz="3200" spc="15" dirty="0">
                <a:solidFill>
                  <a:srgbClr val="FFFFFF"/>
                </a:solidFill>
                <a:latin typeface="Calibri"/>
                <a:cs typeface="Calibri"/>
              </a:rPr>
              <a:t> </a:t>
            </a:r>
            <a:r>
              <a:rPr sz="3200" spc="-15" dirty="0">
                <a:solidFill>
                  <a:srgbClr val="FFFFFF"/>
                </a:solidFill>
                <a:latin typeface="Calibri"/>
                <a:cs typeface="Calibri"/>
              </a:rPr>
              <a:t>you</a:t>
            </a:r>
            <a:r>
              <a:rPr sz="3200" spc="-5" dirty="0">
                <a:solidFill>
                  <a:srgbClr val="FFFFFF"/>
                </a:solidFill>
                <a:latin typeface="Calibri"/>
                <a:cs typeface="Calibri"/>
              </a:rPr>
              <a:t> </a:t>
            </a:r>
            <a:r>
              <a:rPr sz="3200" spc="-15" dirty="0">
                <a:solidFill>
                  <a:srgbClr val="FFFFFF"/>
                </a:solidFill>
                <a:latin typeface="Calibri"/>
                <a:cs typeface="Calibri"/>
              </a:rPr>
              <a:t>are listening</a:t>
            </a:r>
            <a:r>
              <a:rPr sz="3200" spc="25" dirty="0">
                <a:solidFill>
                  <a:srgbClr val="FFFFFF"/>
                </a:solidFill>
                <a:latin typeface="Calibri"/>
                <a:cs typeface="Calibri"/>
              </a:rPr>
              <a:t> </a:t>
            </a:r>
            <a:r>
              <a:rPr sz="3200" dirty="0">
                <a:solidFill>
                  <a:srgbClr val="FFFFFF"/>
                </a:solidFill>
                <a:latin typeface="Calibri"/>
                <a:cs typeface="Calibri"/>
              </a:rPr>
              <a:t>and </a:t>
            </a:r>
            <a:r>
              <a:rPr sz="3200" spc="5" dirty="0">
                <a:solidFill>
                  <a:srgbClr val="FFFFFF"/>
                </a:solidFill>
                <a:latin typeface="Calibri"/>
                <a:cs typeface="Calibri"/>
              </a:rPr>
              <a:t> </a:t>
            </a:r>
            <a:r>
              <a:rPr sz="3200" spc="-15" dirty="0">
                <a:solidFill>
                  <a:srgbClr val="FFFFFF"/>
                </a:solidFill>
                <a:latin typeface="Calibri"/>
                <a:cs typeface="Calibri"/>
              </a:rPr>
              <a:t>understanding</a:t>
            </a:r>
            <a:r>
              <a:rPr sz="3200" spc="60" dirty="0">
                <a:solidFill>
                  <a:srgbClr val="FFFFFF"/>
                </a:solidFill>
                <a:latin typeface="Calibri"/>
                <a:cs typeface="Calibri"/>
              </a:rPr>
              <a:t> </a:t>
            </a:r>
            <a:r>
              <a:rPr sz="3200" spc="-25" dirty="0">
                <a:solidFill>
                  <a:srgbClr val="FFFFFF"/>
                </a:solidFill>
                <a:latin typeface="Calibri"/>
                <a:cs typeface="Calibri"/>
              </a:rPr>
              <a:t>to</a:t>
            </a:r>
            <a:r>
              <a:rPr sz="3200" spc="15" dirty="0">
                <a:solidFill>
                  <a:srgbClr val="FFFFFF"/>
                </a:solidFill>
                <a:latin typeface="Calibri"/>
                <a:cs typeface="Calibri"/>
              </a:rPr>
              <a:t> </a:t>
            </a:r>
            <a:r>
              <a:rPr sz="3200" spc="-5" dirty="0">
                <a:solidFill>
                  <a:srgbClr val="FFFFFF"/>
                </a:solidFill>
                <a:latin typeface="Calibri"/>
                <a:cs typeface="Calibri"/>
              </a:rPr>
              <a:t>what</a:t>
            </a:r>
            <a:r>
              <a:rPr sz="3200" spc="10" dirty="0">
                <a:solidFill>
                  <a:srgbClr val="FFFFFF"/>
                </a:solidFill>
                <a:latin typeface="Calibri"/>
                <a:cs typeface="Calibri"/>
              </a:rPr>
              <a:t> </a:t>
            </a:r>
            <a:r>
              <a:rPr sz="3200" dirty="0">
                <a:solidFill>
                  <a:srgbClr val="FFFFFF"/>
                </a:solidFill>
                <a:latin typeface="Calibri"/>
                <a:cs typeface="Calibri"/>
              </a:rPr>
              <a:t>is</a:t>
            </a:r>
            <a:r>
              <a:rPr sz="3200" spc="10" dirty="0">
                <a:solidFill>
                  <a:srgbClr val="FFFFFF"/>
                </a:solidFill>
                <a:latin typeface="Calibri"/>
                <a:cs typeface="Calibri"/>
              </a:rPr>
              <a:t> </a:t>
            </a:r>
            <a:r>
              <a:rPr sz="3200" spc="-5" dirty="0">
                <a:solidFill>
                  <a:srgbClr val="FFFFFF"/>
                </a:solidFill>
                <a:latin typeface="Calibri"/>
                <a:cs typeface="Calibri"/>
              </a:rPr>
              <a:t>being	said,</a:t>
            </a:r>
            <a:r>
              <a:rPr sz="3200" spc="5" dirty="0">
                <a:solidFill>
                  <a:srgbClr val="FFFFFF"/>
                </a:solidFill>
                <a:latin typeface="Calibri"/>
                <a:cs typeface="Calibri"/>
              </a:rPr>
              <a:t> </a:t>
            </a:r>
            <a:r>
              <a:rPr sz="3200" spc="-15" dirty="0">
                <a:solidFill>
                  <a:srgbClr val="FFFFFF"/>
                </a:solidFill>
                <a:latin typeface="Calibri"/>
                <a:cs typeface="Calibri"/>
              </a:rPr>
              <a:t>rather</a:t>
            </a:r>
            <a:r>
              <a:rPr sz="3200" spc="-20" dirty="0">
                <a:solidFill>
                  <a:srgbClr val="FFFFFF"/>
                </a:solidFill>
                <a:latin typeface="Calibri"/>
                <a:cs typeface="Calibri"/>
              </a:rPr>
              <a:t> </a:t>
            </a:r>
            <a:r>
              <a:rPr sz="3200" dirty="0">
                <a:solidFill>
                  <a:srgbClr val="FFFFFF"/>
                </a:solidFill>
                <a:latin typeface="Calibri"/>
                <a:cs typeface="Calibri"/>
              </a:rPr>
              <a:t>than</a:t>
            </a:r>
            <a:r>
              <a:rPr sz="3200" spc="5" dirty="0">
                <a:solidFill>
                  <a:srgbClr val="FFFFFF"/>
                </a:solidFill>
                <a:latin typeface="Calibri"/>
                <a:cs typeface="Calibri"/>
              </a:rPr>
              <a:t> </a:t>
            </a:r>
            <a:r>
              <a:rPr sz="3200" spc="-5" dirty="0">
                <a:solidFill>
                  <a:srgbClr val="FFFFFF"/>
                </a:solidFill>
                <a:latin typeface="Calibri"/>
                <a:cs typeface="Calibri"/>
              </a:rPr>
              <a:t>simply </a:t>
            </a:r>
            <a:r>
              <a:rPr sz="3200" dirty="0">
                <a:solidFill>
                  <a:srgbClr val="FFFFFF"/>
                </a:solidFill>
                <a:latin typeface="Calibri"/>
                <a:cs typeface="Calibri"/>
              </a:rPr>
              <a:t> </a:t>
            </a:r>
            <a:r>
              <a:rPr sz="3200" spc="-5" dirty="0">
                <a:solidFill>
                  <a:srgbClr val="FFFFFF"/>
                </a:solidFill>
                <a:latin typeface="Calibri"/>
                <a:cs typeface="Calibri"/>
              </a:rPr>
              <a:t>hearing</a:t>
            </a:r>
            <a:r>
              <a:rPr sz="3200" spc="5" dirty="0">
                <a:solidFill>
                  <a:srgbClr val="FFFFFF"/>
                </a:solidFill>
                <a:latin typeface="Calibri"/>
                <a:cs typeface="Calibri"/>
              </a:rPr>
              <a:t> </a:t>
            </a:r>
            <a:r>
              <a:rPr sz="3200" dirty="0">
                <a:solidFill>
                  <a:srgbClr val="FFFFFF"/>
                </a:solidFill>
                <a:latin typeface="Calibri"/>
                <a:cs typeface="Calibri"/>
              </a:rPr>
              <a:t>the </a:t>
            </a:r>
            <a:r>
              <a:rPr sz="3200" spc="-15" dirty="0">
                <a:solidFill>
                  <a:srgbClr val="FFFFFF"/>
                </a:solidFill>
                <a:latin typeface="Calibri"/>
                <a:cs typeface="Calibri"/>
              </a:rPr>
              <a:t>words. </a:t>
            </a:r>
            <a:r>
              <a:rPr sz="3200" spc="-5" dirty="0">
                <a:solidFill>
                  <a:srgbClr val="FFFFFF"/>
                </a:solidFill>
                <a:latin typeface="Calibri"/>
                <a:cs typeface="Calibri"/>
              </a:rPr>
              <a:t>This</a:t>
            </a:r>
            <a:r>
              <a:rPr sz="3200" spc="10" dirty="0">
                <a:solidFill>
                  <a:srgbClr val="FFFFFF"/>
                </a:solidFill>
                <a:latin typeface="Calibri"/>
                <a:cs typeface="Calibri"/>
              </a:rPr>
              <a:t> </a:t>
            </a:r>
            <a:r>
              <a:rPr sz="3200" dirty="0">
                <a:solidFill>
                  <a:srgbClr val="FFFFFF"/>
                </a:solidFill>
                <a:latin typeface="Calibri"/>
                <a:cs typeface="Calibri"/>
              </a:rPr>
              <a:t>will</a:t>
            </a:r>
            <a:r>
              <a:rPr sz="3200" spc="-15" dirty="0">
                <a:solidFill>
                  <a:srgbClr val="FFFFFF"/>
                </a:solidFill>
                <a:latin typeface="Calibri"/>
                <a:cs typeface="Calibri"/>
              </a:rPr>
              <a:t> </a:t>
            </a:r>
            <a:r>
              <a:rPr sz="3200" spc="-5" dirty="0">
                <a:solidFill>
                  <a:srgbClr val="FFFFFF"/>
                </a:solidFill>
                <a:latin typeface="Calibri"/>
                <a:cs typeface="Calibri"/>
              </a:rPr>
              <a:t>help</a:t>
            </a:r>
            <a:r>
              <a:rPr sz="3200" spc="10" dirty="0">
                <a:solidFill>
                  <a:srgbClr val="FFFFFF"/>
                </a:solidFill>
                <a:latin typeface="Calibri"/>
                <a:cs typeface="Calibri"/>
              </a:rPr>
              <a:t> </a:t>
            </a:r>
            <a:r>
              <a:rPr sz="3200" spc="-15" dirty="0">
                <a:solidFill>
                  <a:srgbClr val="FFFFFF"/>
                </a:solidFill>
                <a:latin typeface="Calibri"/>
                <a:cs typeface="Calibri"/>
              </a:rPr>
              <a:t>encourage</a:t>
            </a:r>
            <a:r>
              <a:rPr sz="3200" spc="-30" dirty="0">
                <a:solidFill>
                  <a:srgbClr val="FFFFFF"/>
                </a:solidFill>
                <a:latin typeface="Calibri"/>
                <a:cs typeface="Calibri"/>
              </a:rPr>
              <a:t> </a:t>
            </a:r>
            <a:r>
              <a:rPr sz="3200" dirty="0">
                <a:solidFill>
                  <a:srgbClr val="FFFFFF"/>
                </a:solidFill>
                <a:latin typeface="Calibri"/>
                <a:cs typeface="Calibri"/>
              </a:rPr>
              <a:t>the </a:t>
            </a:r>
            <a:r>
              <a:rPr sz="3200" spc="-15" dirty="0">
                <a:solidFill>
                  <a:srgbClr val="FFFFFF"/>
                </a:solidFill>
                <a:latin typeface="Calibri"/>
                <a:cs typeface="Calibri"/>
              </a:rPr>
              <a:t>person</a:t>
            </a:r>
            <a:r>
              <a:rPr sz="3200" dirty="0">
                <a:solidFill>
                  <a:srgbClr val="FFFFFF"/>
                </a:solidFill>
                <a:latin typeface="Calibri"/>
                <a:cs typeface="Calibri"/>
              </a:rPr>
              <a:t> </a:t>
            </a:r>
            <a:r>
              <a:rPr sz="3200" spc="-20" dirty="0">
                <a:solidFill>
                  <a:srgbClr val="FFFFFF"/>
                </a:solidFill>
                <a:latin typeface="Calibri"/>
                <a:cs typeface="Calibri"/>
              </a:rPr>
              <a:t>to </a:t>
            </a:r>
            <a:r>
              <a:rPr sz="3200" spc="-15" dirty="0">
                <a:solidFill>
                  <a:srgbClr val="FFFFFF"/>
                </a:solidFill>
                <a:latin typeface="Calibri"/>
                <a:cs typeface="Calibri"/>
              </a:rPr>
              <a:t> </a:t>
            </a:r>
            <a:r>
              <a:rPr sz="3200" spc="-10" dirty="0">
                <a:solidFill>
                  <a:srgbClr val="FFFFFF"/>
                </a:solidFill>
                <a:latin typeface="Calibri"/>
                <a:cs typeface="Calibri"/>
              </a:rPr>
              <a:t>continue</a:t>
            </a:r>
            <a:r>
              <a:rPr sz="3200" spc="-5" dirty="0">
                <a:solidFill>
                  <a:srgbClr val="FFFFFF"/>
                </a:solidFill>
                <a:latin typeface="Calibri"/>
                <a:cs typeface="Calibri"/>
              </a:rPr>
              <a:t> </a:t>
            </a:r>
            <a:r>
              <a:rPr sz="3200" spc="-10" dirty="0">
                <a:solidFill>
                  <a:srgbClr val="FFFFFF"/>
                </a:solidFill>
                <a:latin typeface="Calibri"/>
                <a:cs typeface="Calibri"/>
              </a:rPr>
              <a:t>communicating</a:t>
            </a:r>
            <a:r>
              <a:rPr sz="3200" spc="20" dirty="0">
                <a:solidFill>
                  <a:srgbClr val="FFFFFF"/>
                </a:solidFill>
                <a:latin typeface="Calibri"/>
                <a:cs typeface="Calibri"/>
              </a:rPr>
              <a:t> </a:t>
            </a:r>
            <a:r>
              <a:rPr sz="3200" spc="-5" dirty="0">
                <a:solidFill>
                  <a:srgbClr val="FFFFFF"/>
                </a:solidFill>
                <a:latin typeface="Calibri"/>
                <a:cs typeface="Calibri"/>
              </a:rPr>
              <a:t>with</a:t>
            </a:r>
            <a:r>
              <a:rPr sz="3200" spc="10" dirty="0">
                <a:solidFill>
                  <a:srgbClr val="FFFFFF"/>
                </a:solidFill>
                <a:latin typeface="Calibri"/>
                <a:cs typeface="Calibri"/>
              </a:rPr>
              <a:t> </a:t>
            </a:r>
            <a:r>
              <a:rPr sz="3200" spc="-10" dirty="0">
                <a:solidFill>
                  <a:srgbClr val="FFFFFF"/>
                </a:solidFill>
                <a:latin typeface="Calibri"/>
                <a:cs typeface="Calibri"/>
              </a:rPr>
              <a:t>you,</a:t>
            </a:r>
            <a:r>
              <a:rPr sz="3200" spc="-5" dirty="0">
                <a:solidFill>
                  <a:srgbClr val="FFFFFF"/>
                </a:solidFill>
                <a:latin typeface="Calibri"/>
                <a:cs typeface="Calibri"/>
              </a:rPr>
              <a:t> </a:t>
            </a:r>
            <a:r>
              <a:rPr sz="3200" spc="-15" dirty="0">
                <a:solidFill>
                  <a:srgbClr val="FFFFFF"/>
                </a:solidFill>
                <a:latin typeface="Calibri"/>
                <a:cs typeface="Calibri"/>
              </a:rPr>
              <a:t>rather</a:t>
            </a:r>
            <a:r>
              <a:rPr sz="3200" spc="-20" dirty="0">
                <a:solidFill>
                  <a:srgbClr val="FFFFFF"/>
                </a:solidFill>
                <a:latin typeface="Calibri"/>
                <a:cs typeface="Calibri"/>
              </a:rPr>
              <a:t> </a:t>
            </a:r>
            <a:r>
              <a:rPr sz="3200" dirty="0">
                <a:solidFill>
                  <a:srgbClr val="FFFFFF"/>
                </a:solidFill>
                <a:latin typeface="Calibri"/>
                <a:cs typeface="Calibri"/>
              </a:rPr>
              <a:t>than</a:t>
            </a:r>
            <a:r>
              <a:rPr sz="3200" spc="15" dirty="0">
                <a:solidFill>
                  <a:srgbClr val="FFFFFF"/>
                </a:solidFill>
                <a:latin typeface="Calibri"/>
                <a:cs typeface="Calibri"/>
              </a:rPr>
              <a:t> </a:t>
            </a:r>
            <a:r>
              <a:rPr sz="3200" spc="-15" dirty="0">
                <a:solidFill>
                  <a:srgbClr val="FFFFFF"/>
                </a:solidFill>
                <a:latin typeface="Calibri"/>
                <a:cs typeface="Calibri"/>
              </a:rPr>
              <a:t>shutting </a:t>
            </a:r>
            <a:r>
              <a:rPr sz="3200" spc="-10" dirty="0">
                <a:solidFill>
                  <a:srgbClr val="FFFFFF"/>
                </a:solidFill>
                <a:latin typeface="Calibri"/>
                <a:cs typeface="Calibri"/>
              </a:rPr>
              <a:t> </a:t>
            </a:r>
            <a:r>
              <a:rPr sz="3200" spc="-5" dirty="0">
                <a:solidFill>
                  <a:srgbClr val="FFFFFF"/>
                </a:solidFill>
                <a:latin typeface="Calibri"/>
                <a:cs typeface="Calibri"/>
              </a:rPr>
              <a:t>down </a:t>
            </a:r>
            <a:r>
              <a:rPr sz="3200" dirty="0">
                <a:solidFill>
                  <a:srgbClr val="FFFFFF"/>
                </a:solidFill>
                <a:latin typeface="Calibri"/>
                <a:cs typeface="Calibri"/>
              </a:rPr>
              <a:t>and</a:t>
            </a:r>
            <a:r>
              <a:rPr sz="3200" spc="15" dirty="0">
                <a:solidFill>
                  <a:srgbClr val="FFFFFF"/>
                </a:solidFill>
                <a:latin typeface="Calibri"/>
                <a:cs typeface="Calibri"/>
              </a:rPr>
              <a:t> </a:t>
            </a:r>
            <a:r>
              <a:rPr sz="3200" spc="-15" dirty="0">
                <a:solidFill>
                  <a:srgbClr val="FFFFFF"/>
                </a:solidFill>
                <a:latin typeface="Calibri"/>
                <a:cs typeface="Calibri"/>
              </a:rPr>
              <a:t>feeling</a:t>
            </a:r>
            <a:r>
              <a:rPr sz="3200" spc="5" dirty="0">
                <a:solidFill>
                  <a:srgbClr val="FFFFFF"/>
                </a:solidFill>
                <a:latin typeface="Calibri"/>
                <a:cs typeface="Calibri"/>
              </a:rPr>
              <a:t> </a:t>
            </a:r>
            <a:r>
              <a:rPr sz="3200" spc="-10" dirty="0">
                <a:solidFill>
                  <a:srgbClr val="FFFFFF"/>
                </a:solidFill>
                <a:latin typeface="Calibri"/>
                <a:cs typeface="Calibri"/>
              </a:rPr>
              <a:t>unheard.</a:t>
            </a:r>
            <a:endParaRPr sz="3200">
              <a:latin typeface="Calibri"/>
              <a:cs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p:nvPr/>
        </p:nvSpPr>
        <p:spPr>
          <a:xfrm>
            <a:off x="764540" y="1022096"/>
            <a:ext cx="9861550" cy="485013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FFFFFF"/>
                </a:solidFill>
                <a:latin typeface="Calibri Light"/>
                <a:cs typeface="Calibri Light"/>
              </a:rPr>
              <a:t>12</a:t>
            </a:r>
            <a:r>
              <a:rPr sz="3600" b="0" spc="-5" dirty="0">
                <a:solidFill>
                  <a:srgbClr val="FFFFFF"/>
                </a:solidFill>
                <a:latin typeface="Calibri Light"/>
                <a:cs typeface="Calibri Light"/>
              </a:rPr>
              <a:t> ELEMENTS </a:t>
            </a:r>
            <a:r>
              <a:rPr sz="3600" b="0" spc="-10" dirty="0">
                <a:solidFill>
                  <a:srgbClr val="FFFFFF"/>
                </a:solidFill>
                <a:latin typeface="Calibri Light"/>
                <a:cs typeface="Calibri Light"/>
              </a:rPr>
              <a:t>OF</a:t>
            </a:r>
            <a:r>
              <a:rPr sz="3600" b="0" spc="-5" dirty="0">
                <a:solidFill>
                  <a:srgbClr val="FFFFFF"/>
                </a:solidFill>
                <a:latin typeface="Calibri Light"/>
                <a:cs typeface="Calibri Light"/>
              </a:rPr>
              <a:t> ACTIVE</a:t>
            </a:r>
            <a:r>
              <a:rPr sz="3600" b="0" spc="-10" dirty="0">
                <a:solidFill>
                  <a:srgbClr val="FFFFFF"/>
                </a:solidFill>
                <a:latin typeface="Calibri Light"/>
                <a:cs typeface="Calibri Light"/>
              </a:rPr>
              <a:t> LISTENING</a:t>
            </a:r>
            <a:endParaRPr sz="3600">
              <a:latin typeface="Calibri Light"/>
              <a:cs typeface="Calibri Light"/>
            </a:endParaRPr>
          </a:p>
          <a:p>
            <a:pPr>
              <a:lnSpc>
                <a:spcPct val="100000"/>
              </a:lnSpc>
            </a:pPr>
            <a:endParaRPr sz="2800">
              <a:latin typeface="Calibri Light"/>
              <a:cs typeface="Calibri Light"/>
            </a:endParaRPr>
          </a:p>
          <a:p>
            <a:pPr marL="12700" marR="74295">
              <a:lnSpc>
                <a:spcPct val="100000"/>
              </a:lnSpc>
              <a:spcBef>
                <a:spcPts val="5"/>
              </a:spcBef>
            </a:pPr>
            <a:r>
              <a:rPr sz="3600" dirty="0">
                <a:solidFill>
                  <a:srgbClr val="FFFFFF"/>
                </a:solidFill>
                <a:latin typeface="Calibri"/>
                <a:cs typeface="Calibri"/>
              </a:rPr>
              <a:t>5.</a:t>
            </a:r>
            <a:r>
              <a:rPr sz="3600" spc="-5" dirty="0">
                <a:solidFill>
                  <a:srgbClr val="FFFFFF"/>
                </a:solidFill>
                <a:latin typeface="Calibri"/>
                <a:cs typeface="Calibri"/>
              </a:rPr>
              <a:t> Open-Ended</a:t>
            </a:r>
            <a:r>
              <a:rPr sz="3600" spc="-45" dirty="0">
                <a:solidFill>
                  <a:srgbClr val="FFFFFF"/>
                </a:solidFill>
                <a:latin typeface="Calibri"/>
                <a:cs typeface="Calibri"/>
              </a:rPr>
              <a:t> </a:t>
            </a:r>
            <a:r>
              <a:rPr sz="3600" spc="-5" dirty="0">
                <a:solidFill>
                  <a:srgbClr val="FFFFFF"/>
                </a:solidFill>
                <a:latin typeface="Calibri"/>
                <a:cs typeface="Calibri"/>
              </a:rPr>
              <a:t>Questions </a:t>
            </a:r>
            <a:r>
              <a:rPr sz="3600" dirty="0">
                <a:solidFill>
                  <a:srgbClr val="FFFFFF"/>
                </a:solidFill>
                <a:latin typeface="Calibri"/>
                <a:cs typeface="Calibri"/>
              </a:rPr>
              <a:t>-</a:t>
            </a:r>
            <a:r>
              <a:rPr sz="3600" spc="-15" dirty="0">
                <a:solidFill>
                  <a:srgbClr val="FFFFFF"/>
                </a:solidFill>
                <a:latin typeface="Calibri"/>
                <a:cs typeface="Calibri"/>
              </a:rPr>
              <a:t> </a:t>
            </a:r>
            <a:r>
              <a:rPr sz="3600" spc="-5" dirty="0">
                <a:solidFill>
                  <a:srgbClr val="FFFFFF"/>
                </a:solidFill>
                <a:latin typeface="Calibri"/>
                <a:cs typeface="Calibri"/>
              </a:rPr>
              <a:t>This</a:t>
            </a:r>
            <a:r>
              <a:rPr sz="3600" spc="-10" dirty="0">
                <a:solidFill>
                  <a:srgbClr val="FFFFFF"/>
                </a:solidFill>
                <a:latin typeface="Calibri"/>
                <a:cs typeface="Calibri"/>
              </a:rPr>
              <a:t> </a:t>
            </a:r>
            <a:r>
              <a:rPr sz="3600" spc="-5" dirty="0">
                <a:solidFill>
                  <a:srgbClr val="FFFFFF"/>
                </a:solidFill>
                <a:latin typeface="Calibri"/>
                <a:cs typeface="Calibri"/>
              </a:rPr>
              <a:t>method</a:t>
            </a:r>
            <a:r>
              <a:rPr sz="3600" spc="-25" dirty="0">
                <a:solidFill>
                  <a:srgbClr val="FFFFFF"/>
                </a:solidFill>
                <a:latin typeface="Calibri"/>
                <a:cs typeface="Calibri"/>
              </a:rPr>
              <a:t> </a:t>
            </a:r>
            <a:r>
              <a:rPr sz="3600" spc="-5" dirty="0">
                <a:solidFill>
                  <a:srgbClr val="FFFFFF"/>
                </a:solidFill>
                <a:latin typeface="Calibri"/>
                <a:cs typeface="Calibri"/>
              </a:rPr>
              <a:t>helps</a:t>
            </a:r>
            <a:r>
              <a:rPr sz="3600" spc="-40" dirty="0">
                <a:solidFill>
                  <a:srgbClr val="FFFFFF"/>
                </a:solidFill>
                <a:latin typeface="Calibri"/>
                <a:cs typeface="Calibri"/>
              </a:rPr>
              <a:t> </a:t>
            </a:r>
            <a:r>
              <a:rPr sz="3600" spc="-15" dirty="0">
                <a:solidFill>
                  <a:srgbClr val="FFFFFF"/>
                </a:solidFill>
                <a:latin typeface="Calibri"/>
                <a:cs typeface="Calibri"/>
              </a:rPr>
              <a:t>you</a:t>
            </a:r>
            <a:r>
              <a:rPr sz="3600" spc="-10" dirty="0">
                <a:solidFill>
                  <a:srgbClr val="FFFFFF"/>
                </a:solidFill>
                <a:latin typeface="Calibri"/>
                <a:cs typeface="Calibri"/>
              </a:rPr>
              <a:t> </a:t>
            </a:r>
            <a:r>
              <a:rPr sz="3600" spc="-25" dirty="0">
                <a:solidFill>
                  <a:srgbClr val="FFFFFF"/>
                </a:solidFill>
                <a:latin typeface="Calibri"/>
                <a:cs typeface="Calibri"/>
              </a:rPr>
              <a:t>to </a:t>
            </a:r>
            <a:r>
              <a:rPr sz="3600" spc="-800" dirty="0">
                <a:solidFill>
                  <a:srgbClr val="FFFFFF"/>
                </a:solidFill>
                <a:latin typeface="Calibri"/>
                <a:cs typeface="Calibri"/>
              </a:rPr>
              <a:t> </a:t>
            </a:r>
            <a:r>
              <a:rPr sz="3600" spc="-20" dirty="0">
                <a:solidFill>
                  <a:srgbClr val="FFFFFF"/>
                </a:solidFill>
                <a:latin typeface="Calibri"/>
                <a:cs typeface="Calibri"/>
              </a:rPr>
              <a:t>focus </a:t>
            </a:r>
            <a:r>
              <a:rPr sz="3600" spc="-5" dirty="0">
                <a:solidFill>
                  <a:srgbClr val="FFFFFF"/>
                </a:solidFill>
                <a:latin typeface="Calibri"/>
                <a:cs typeface="Calibri"/>
              </a:rPr>
              <a:t>on </a:t>
            </a:r>
            <a:r>
              <a:rPr sz="3600" dirty="0">
                <a:solidFill>
                  <a:srgbClr val="FFFFFF"/>
                </a:solidFill>
                <a:latin typeface="Calibri"/>
                <a:cs typeface="Calibri"/>
              </a:rPr>
              <a:t>learning </a:t>
            </a:r>
            <a:r>
              <a:rPr sz="3600" spc="-10" dirty="0">
                <a:solidFill>
                  <a:srgbClr val="FFFFFF"/>
                </a:solidFill>
                <a:latin typeface="Calibri"/>
                <a:cs typeface="Calibri"/>
              </a:rPr>
              <a:t>what </a:t>
            </a:r>
            <a:r>
              <a:rPr sz="3600" dirty="0">
                <a:solidFill>
                  <a:srgbClr val="FFFFFF"/>
                </a:solidFill>
                <a:latin typeface="Calibri"/>
                <a:cs typeface="Calibri"/>
              </a:rPr>
              <a:t>the </a:t>
            </a:r>
            <a:r>
              <a:rPr sz="3600" spc="-15" dirty="0">
                <a:solidFill>
                  <a:srgbClr val="FFFFFF"/>
                </a:solidFill>
                <a:latin typeface="Calibri"/>
                <a:cs typeface="Calibri"/>
              </a:rPr>
              <a:t>person </a:t>
            </a:r>
            <a:r>
              <a:rPr sz="3600" dirty="0">
                <a:solidFill>
                  <a:srgbClr val="FFFFFF"/>
                </a:solidFill>
                <a:latin typeface="Calibri"/>
                <a:cs typeface="Calibri"/>
              </a:rPr>
              <a:t>is </a:t>
            </a:r>
            <a:r>
              <a:rPr sz="3600" spc="-10" dirty="0">
                <a:solidFill>
                  <a:srgbClr val="FFFFFF"/>
                </a:solidFill>
                <a:latin typeface="Calibri"/>
                <a:cs typeface="Calibri"/>
              </a:rPr>
              <a:t>really </a:t>
            </a:r>
            <a:r>
              <a:rPr sz="3600" dirty="0">
                <a:solidFill>
                  <a:srgbClr val="FFFFFF"/>
                </a:solidFill>
                <a:latin typeface="Calibri"/>
                <a:cs typeface="Calibri"/>
              </a:rPr>
              <a:t>thinking </a:t>
            </a:r>
            <a:r>
              <a:rPr sz="3600" spc="5" dirty="0">
                <a:solidFill>
                  <a:srgbClr val="FFFFFF"/>
                </a:solidFill>
                <a:latin typeface="Calibri"/>
                <a:cs typeface="Calibri"/>
              </a:rPr>
              <a:t> </a:t>
            </a:r>
            <a:r>
              <a:rPr sz="3600" dirty="0">
                <a:solidFill>
                  <a:srgbClr val="FFFFFF"/>
                </a:solidFill>
                <a:latin typeface="Calibri"/>
                <a:cs typeface="Calibri"/>
              </a:rPr>
              <a:t>and </a:t>
            </a:r>
            <a:r>
              <a:rPr sz="3600" spc="-15" dirty="0">
                <a:solidFill>
                  <a:srgbClr val="FFFFFF"/>
                </a:solidFill>
                <a:latin typeface="Calibri"/>
                <a:cs typeface="Calibri"/>
              </a:rPr>
              <a:t>feeling </a:t>
            </a:r>
            <a:r>
              <a:rPr sz="3600" spc="-5" dirty="0">
                <a:solidFill>
                  <a:srgbClr val="FFFFFF"/>
                </a:solidFill>
                <a:latin typeface="Calibri"/>
                <a:cs typeface="Calibri"/>
              </a:rPr>
              <a:t>so </a:t>
            </a:r>
            <a:r>
              <a:rPr sz="3600" spc="-10" dirty="0">
                <a:solidFill>
                  <a:srgbClr val="FFFFFF"/>
                </a:solidFill>
                <a:latin typeface="Calibri"/>
                <a:cs typeface="Calibri"/>
              </a:rPr>
              <a:t>that </a:t>
            </a:r>
            <a:r>
              <a:rPr sz="3600" spc="-15" dirty="0">
                <a:solidFill>
                  <a:srgbClr val="FFFFFF"/>
                </a:solidFill>
                <a:latin typeface="Calibri"/>
                <a:cs typeface="Calibri"/>
              </a:rPr>
              <a:t>you </a:t>
            </a:r>
            <a:r>
              <a:rPr sz="3600" spc="-10" dirty="0">
                <a:solidFill>
                  <a:srgbClr val="FFFFFF"/>
                </a:solidFill>
                <a:latin typeface="Calibri"/>
                <a:cs typeface="Calibri"/>
              </a:rPr>
              <a:t>can develop </a:t>
            </a:r>
            <a:r>
              <a:rPr sz="3600" dirty="0">
                <a:solidFill>
                  <a:srgbClr val="FFFFFF"/>
                </a:solidFill>
                <a:latin typeface="Calibri"/>
                <a:cs typeface="Calibri"/>
              </a:rPr>
              <a:t>a </a:t>
            </a:r>
            <a:r>
              <a:rPr sz="3600" spc="-15" dirty="0">
                <a:solidFill>
                  <a:srgbClr val="FFFFFF"/>
                </a:solidFill>
                <a:latin typeface="Calibri"/>
                <a:cs typeface="Calibri"/>
              </a:rPr>
              <a:t>roadmap </a:t>
            </a:r>
            <a:r>
              <a:rPr sz="3600" spc="-5" dirty="0">
                <a:solidFill>
                  <a:srgbClr val="FFFFFF"/>
                </a:solidFill>
                <a:latin typeface="Calibri"/>
                <a:cs typeface="Calibri"/>
              </a:rPr>
              <a:t>of </a:t>
            </a:r>
            <a:r>
              <a:rPr sz="3600" dirty="0">
                <a:solidFill>
                  <a:srgbClr val="FFFFFF"/>
                </a:solidFill>
                <a:latin typeface="Calibri"/>
                <a:cs typeface="Calibri"/>
              </a:rPr>
              <a:t> </a:t>
            </a:r>
            <a:r>
              <a:rPr sz="3600" spc="-10" dirty="0">
                <a:solidFill>
                  <a:srgbClr val="FFFFFF"/>
                </a:solidFill>
                <a:latin typeface="Calibri"/>
                <a:cs typeface="Calibri"/>
              </a:rPr>
              <a:t>where</a:t>
            </a:r>
            <a:r>
              <a:rPr sz="3600" spc="-20" dirty="0">
                <a:solidFill>
                  <a:srgbClr val="FFFFFF"/>
                </a:solidFill>
                <a:latin typeface="Calibri"/>
                <a:cs typeface="Calibri"/>
              </a:rPr>
              <a:t> </a:t>
            </a:r>
            <a:r>
              <a:rPr sz="3600" spc="-25" dirty="0">
                <a:solidFill>
                  <a:srgbClr val="FFFFFF"/>
                </a:solidFill>
                <a:latin typeface="Calibri"/>
                <a:cs typeface="Calibri"/>
              </a:rPr>
              <a:t>to</a:t>
            </a:r>
            <a:r>
              <a:rPr sz="3600" spc="-5" dirty="0">
                <a:solidFill>
                  <a:srgbClr val="FFFFFF"/>
                </a:solidFill>
                <a:latin typeface="Calibri"/>
                <a:cs typeface="Calibri"/>
              </a:rPr>
              <a:t> </a:t>
            </a:r>
            <a:r>
              <a:rPr sz="3600" spc="-15" dirty="0">
                <a:solidFill>
                  <a:srgbClr val="FFFFFF"/>
                </a:solidFill>
                <a:latin typeface="Calibri"/>
                <a:cs typeface="Calibri"/>
              </a:rPr>
              <a:t>go</a:t>
            </a:r>
            <a:r>
              <a:rPr sz="3600" dirty="0">
                <a:solidFill>
                  <a:srgbClr val="FFFFFF"/>
                </a:solidFill>
                <a:latin typeface="Calibri"/>
                <a:cs typeface="Calibri"/>
              </a:rPr>
              <a:t> and</a:t>
            </a:r>
            <a:r>
              <a:rPr sz="3600" spc="-15" dirty="0">
                <a:solidFill>
                  <a:srgbClr val="FFFFFF"/>
                </a:solidFill>
                <a:latin typeface="Calibri"/>
                <a:cs typeface="Calibri"/>
              </a:rPr>
              <a:t> </a:t>
            </a:r>
            <a:r>
              <a:rPr sz="3600" spc="-10" dirty="0">
                <a:solidFill>
                  <a:srgbClr val="FFFFFF"/>
                </a:solidFill>
                <a:latin typeface="Calibri"/>
                <a:cs typeface="Calibri"/>
              </a:rPr>
              <a:t>what</a:t>
            </a:r>
            <a:r>
              <a:rPr sz="3600" spc="-20" dirty="0">
                <a:solidFill>
                  <a:srgbClr val="FFFFFF"/>
                </a:solidFill>
                <a:latin typeface="Calibri"/>
                <a:cs typeface="Calibri"/>
              </a:rPr>
              <a:t> </a:t>
            </a:r>
            <a:r>
              <a:rPr sz="3600" spc="-25" dirty="0">
                <a:solidFill>
                  <a:srgbClr val="FFFFFF"/>
                </a:solidFill>
                <a:latin typeface="Calibri"/>
                <a:cs typeface="Calibri"/>
              </a:rPr>
              <a:t>to</a:t>
            </a:r>
            <a:r>
              <a:rPr sz="3600" spc="-5" dirty="0">
                <a:solidFill>
                  <a:srgbClr val="FFFFFF"/>
                </a:solidFill>
                <a:latin typeface="Calibri"/>
                <a:cs typeface="Calibri"/>
              </a:rPr>
              <a:t> </a:t>
            </a:r>
            <a:r>
              <a:rPr sz="3600" spc="-20" dirty="0">
                <a:solidFill>
                  <a:srgbClr val="FFFFFF"/>
                </a:solidFill>
                <a:latin typeface="Calibri"/>
                <a:cs typeface="Calibri"/>
              </a:rPr>
              <a:t>focus</a:t>
            </a:r>
            <a:r>
              <a:rPr sz="3600" spc="-5" dirty="0">
                <a:solidFill>
                  <a:srgbClr val="FFFFFF"/>
                </a:solidFill>
                <a:latin typeface="Calibri"/>
                <a:cs typeface="Calibri"/>
              </a:rPr>
              <a:t> on</a:t>
            </a:r>
            <a:r>
              <a:rPr sz="3600" spc="-10" dirty="0">
                <a:solidFill>
                  <a:srgbClr val="FFFFFF"/>
                </a:solidFill>
                <a:latin typeface="Calibri"/>
                <a:cs typeface="Calibri"/>
              </a:rPr>
              <a:t> </a:t>
            </a:r>
            <a:r>
              <a:rPr sz="3600" dirty="0">
                <a:solidFill>
                  <a:srgbClr val="FFFFFF"/>
                </a:solidFill>
                <a:latin typeface="Calibri"/>
                <a:cs typeface="Calibri"/>
              </a:rPr>
              <a:t>in </a:t>
            </a:r>
            <a:r>
              <a:rPr sz="3600" spc="-15" dirty="0">
                <a:solidFill>
                  <a:srgbClr val="FFFFFF"/>
                </a:solidFill>
                <a:latin typeface="Calibri"/>
                <a:cs typeface="Calibri"/>
              </a:rPr>
              <a:t>order</a:t>
            </a:r>
            <a:r>
              <a:rPr sz="3600" spc="-40" dirty="0">
                <a:solidFill>
                  <a:srgbClr val="FFFFFF"/>
                </a:solidFill>
                <a:latin typeface="Calibri"/>
                <a:cs typeface="Calibri"/>
              </a:rPr>
              <a:t> </a:t>
            </a:r>
            <a:r>
              <a:rPr sz="3600" spc="-25" dirty="0">
                <a:solidFill>
                  <a:srgbClr val="FFFFFF"/>
                </a:solidFill>
                <a:latin typeface="Calibri"/>
                <a:cs typeface="Calibri"/>
              </a:rPr>
              <a:t>to </a:t>
            </a:r>
            <a:r>
              <a:rPr sz="3600" spc="-20" dirty="0">
                <a:solidFill>
                  <a:srgbClr val="FFFFFF"/>
                </a:solidFill>
                <a:latin typeface="Calibri"/>
                <a:cs typeface="Calibri"/>
              </a:rPr>
              <a:t> understand</a:t>
            </a:r>
            <a:r>
              <a:rPr sz="3600" spc="-35" dirty="0">
                <a:solidFill>
                  <a:srgbClr val="FFFFFF"/>
                </a:solidFill>
                <a:latin typeface="Calibri"/>
                <a:cs typeface="Calibri"/>
              </a:rPr>
              <a:t> </a:t>
            </a:r>
            <a:r>
              <a:rPr sz="3600" dirty="0">
                <a:solidFill>
                  <a:srgbClr val="FFFFFF"/>
                </a:solidFill>
                <a:latin typeface="Calibri"/>
                <a:cs typeface="Calibri"/>
              </a:rPr>
              <a:t>their</a:t>
            </a:r>
            <a:r>
              <a:rPr sz="3600" spc="-40" dirty="0">
                <a:solidFill>
                  <a:srgbClr val="FFFFFF"/>
                </a:solidFill>
                <a:latin typeface="Calibri"/>
                <a:cs typeface="Calibri"/>
              </a:rPr>
              <a:t> </a:t>
            </a:r>
            <a:r>
              <a:rPr sz="3600" spc="-10" dirty="0">
                <a:solidFill>
                  <a:srgbClr val="FFFFFF"/>
                </a:solidFill>
                <a:latin typeface="Calibri"/>
                <a:cs typeface="Calibri"/>
              </a:rPr>
              <a:t>feelings</a:t>
            </a:r>
            <a:r>
              <a:rPr sz="3600" spc="-20" dirty="0">
                <a:solidFill>
                  <a:srgbClr val="FFFFFF"/>
                </a:solidFill>
                <a:latin typeface="Calibri"/>
                <a:cs typeface="Calibri"/>
              </a:rPr>
              <a:t> </a:t>
            </a:r>
            <a:r>
              <a:rPr sz="3600" dirty="0">
                <a:solidFill>
                  <a:srgbClr val="FFFFFF"/>
                </a:solidFill>
                <a:latin typeface="Calibri"/>
                <a:cs typeface="Calibri"/>
              </a:rPr>
              <a:t>and</a:t>
            </a:r>
            <a:r>
              <a:rPr sz="3600" spc="5" dirty="0">
                <a:solidFill>
                  <a:srgbClr val="FFFFFF"/>
                </a:solidFill>
                <a:latin typeface="Calibri"/>
                <a:cs typeface="Calibri"/>
              </a:rPr>
              <a:t> </a:t>
            </a:r>
            <a:r>
              <a:rPr sz="3600" spc="-20" dirty="0">
                <a:solidFill>
                  <a:srgbClr val="FFFFFF"/>
                </a:solidFill>
                <a:latin typeface="Calibri"/>
                <a:cs typeface="Calibri"/>
              </a:rPr>
              <a:t>intent.</a:t>
            </a:r>
            <a:r>
              <a:rPr sz="3600" spc="-25" dirty="0">
                <a:solidFill>
                  <a:srgbClr val="FFFFFF"/>
                </a:solidFill>
                <a:latin typeface="Calibri"/>
                <a:cs typeface="Calibri"/>
              </a:rPr>
              <a:t> </a:t>
            </a:r>
            <a:r>
              <a:rPr sz="3600" dirty="0">
                <a:solidFill>
                  <a:srgbClr val="FFFFFF"/>
                </a:solidFill>
                <a:latin typeface="Calibri"/>
                <a:cs typeface="Calibri"/>
              </a:rPr>
              <a:t>An </a:t>
            </a:r>
            <a:r>
              <a:rPr sz="3600" spc="-20" dirty="0">
                <a:solidFill>
                  <a:srgbClr val="FFFFFF"/>
                </a:solidFill>
                <a:latin typeface="Calibri"/>
                <a:cs typeface="Calibri"/>
              </a:rPr>
              <a:t>example</a:t>
            </a:r>
            <a:endParaRPr sz="3600">
              <a:latin typeface="Calibri"/>
              <a:cs typeface="Calibri"/>
            </a:endParaRPr>
          </a:p>
          <a:p>
            <a:pPr marL="12700" marR="5080">
              <a:lnSpc>
                <a:spcPct val="100000"/>
              </a:lnSpc>
            </a:pPr>
            <a:r>
              <a:rPr sz="3600" spc="-10" dirty="0">
                <a:solidFill>
                  <a:srgbClr val="FFFFFF"/>
                </a:solidFill>
                <a:latin typeface="Calibri"/>
                <a:cs typeface="Calibri"/>
              </a:rPr>
              <a:t>might</a:t>
            </a:r>
            <a:r>
              <a:rPr sz="3600" spc="-20" dirty="0">
                <a:solidFill>
                  <a:srgbClr val="FFFFFF"/>
                </a:solidFill>
                <a:latin typeface="Calibri"/>
                <a:cs typeface="Calibri"/>
              </a:rPr>
              <a:t> </a:t>
            </a:r>
            <a:r>
              <a:rPr sz="3600" spc="-5" dirty="0">
                <a:solidFill>
                  <a:srgbClr val="FFFFFF"/>
                </a:solidFill>
                <a:latin typeface="Calibri"/>
                <a:cs typeface="Calibri"/>
              </a:rPr>
              <a:t>be;</a:t>
            </a:r>
            <a:r>
              <a:rPr sz="3600" spc="-25" dirty="0">
                <a:solidFill>
                  <a:srgbClr val="FFFFFF"/>
                </a:solidFill>
                <a:latin typeface="Calibri"/>
                <a:cs typeface="Calibri"/>
              </a:rPr>
              <a:t> </a:t>
            </a:r>
            <a:r>
              <a:rPr sz="3600" spc="-65" dirty="0">
                <a:solidFill>
                  <a:srgbClr val="FFFFFF"/>
                </a:solidFill>
                <a:latin typeface="Calibri"/>
                <a:cs typeface="Calibri"/>
              </a:rPr>
              <a:t>"I’d</a:t>
            </a:r>
            <a:r>
              <a:rPr sz="3600" spc="-5" dirty="0">
                <a:solidFill>
                  <a:srgbClr val="FFFFFF"/>
                </a:solidFill>
                <a:latin typeface="Calibri"/>
                <a:cs typeface="Calibri"/>
              </a:rPr>
              <a:t> </a:t>
            </a:r>
            <a:r>
              <a:rPr sz="3600" spc="-35" dirty="0">
                <a:solidFill>
                  <a:srgbClr val="FFFFFF"/>
                </a:solidFill>
                <a:latin typeface="Calibri"/>
                <a:cs typeface="Calibri"/>
              </a:rPr>
              <a:t>like</a:t>
            </a:r>
            <a:r>
              <a:rPr sz="3600" dirty="0">
                <a:solidFill>
                  <a:srgbClr val="FFFFFF"/>
                </a:solidFill>
                <a:latin typeface="Calibri"/>
                <a:cs typeface="Calibri"/>
              </a:rPr>
              <a:t> </a:t>
            </a:r>
            <a:r>
              <a:rPr sz="3600" spc="-25" dirty="0">
                <a:solidFill>
                  <a:srgbClr val="FFFFFF"/>
                </a:solidFill>
                <a:latin typeface="Calibri"/>
                <a:cs typeface="Calibri"/>
              </a:rPr>
              <a:t>to</a:t>
            </a:r>
            <a:r>
              <a:rPr sz="3600" spc="-5" dirty="0">
                <a:solidFill>
                  <a:srgbClr val="FFFFFF"/>
                </a:solidFill>
                <a:latin typeface="Calibri"/>
                <a:cs typeface="Calibri"/>
              </a:rPr>
              <a:t> help</a:t>
            </a:r>
            <a:r>
              <a:rPr sz="3600" spc="-20" dirty="0">
                <a:solidFill>
                  <a:srgbClr val="FFFFFF"/>
                </a:solidFill>
                <a:latin typeface="Calibri"/>
                <a:cs typeface="Calibri"/>
              </a:rPr>
              <a:t> </a:t>
            </a:r>
            <a:r>
              <a:rPr sz="3600" spc="-15" dirty="0">
                <a:solidFill>
                  <a:srgbClr val="FFFFFF"/>
                </a:solidFill>
                <a:latin typeface="Calibri"/>
                <a:cs typeface="Calibri"/>
              </a:rPr>
              <a:t>you</a:t>
            </a:r>
            <a:r>
              <a:rPr sz="3600" spc="-25" dirty="0">
                <a:solidFill>
                  <a:srgbClr val="FFFFFF"/>
                </a:solidFill>
                <a:latin typeface="Calibri"/>
                <a:cs typeface="Calibri"/>
              </a:rPr>
              <a:t> </a:t>
            </a:r>
            <a:r>
              <a:rPr sz="3600" dirty="0">
                <a:solidFill>
                  <a:srgbClr val="FFFFFF"/>
                </a:solidFill>
                <a:latin typeface="Calibri"/>
                <a:cs typeface="Calibri"/>
              </a:rPr>
              <a:t>and</a:t>
            </a:r>
            <a:r>
              <a:rPr sz="3600" spc="-15" dirty="0">
                <a:solidFill>
                  <a:srgbClr val="FFFFFF"/>
                </a:solidFill>
                <a:latin typeface="Calibri"/>
                <a:cs typeface="Calibri"/>
              </a:rPr>
              <a:t> </a:t>
            </a:r>
            <a:r>
              <a:rPr sz="3600" dirty="0">
                <a:solidFill>
                  <a:srgbClr val="FFFFFF"/>
                </a:solidFill>
                <a:latin typeface="Calibri"/>
                <a:cs typeface="Calibri"/>
              </a:rPr>
              <a:t>in </a:t>
            </a:r>
            <a:r>
              <a:rPr sz="3600" spc="-15" dirty="0">
                <a:solidFill>
                  <a:srgbClr val="FFFFFF"/>
                </a:solidFill>
                <a:latin typeface="Calibri"/>
                <a:cs typeface="Calibri"/>
              </a:rPr>
              <a:t>order</a:t>
            </a:r>
            <a:r>
              <a:rPr sz="3600" spc="-25" dirty="0">
                <a:solidFill>
                  <a:srgbClr val="FFFFFF"/>
                </a:solidFill>
                <a:latin typeface="Calibri"/>
                <a:cs typeface="Calibri"/>
              </a:rPr>
              <a:t> to</a:t>
            </a:r>
            <a:r>
              <a:rPr sz="3600" spc="-5" dirty="0">
                <a:solidFill>
                  <a:srgbClr val="FFFFFF"/>
                </a:solidFill>
                <a:latin typeface="Calibri"/>
                <a:cs typeface="Calibri"/>
              </a:rPr>
              <a:t> do</a:t>
            </a:r>
            <a:r>
              <a:rPr sz="3600" dirty="0">
                <a:solidFill>
                  <a:srgbClr val="FFFFFF"/>
                </a:solidFill>
                <a:latin typeface="Calibri"/>
                <a:cs typeface="Calibri"/>
              </a:rPr>
              <a:t> </a:t>
            </a:r>
            <a:r>
              <a:rPr sz="3600" spc="-15" dirty="0">
                <a:solidFill>
                  <a:srgbClr val="FFFFFF"/>
                </a:solidFill>
                <a:latin typeface="Calibri"/>
                <a:cs typeface="Calibri"/>
              </a:rPr>
              <a:t>that, </a:t>
            </a:r>
            <a:r>
              <a:rPr sz="3600" spc="-800" dirty="0">
                <a:solidFill>
                  <a:srgbClr val="FFFFFF"/>
                </a:solidFill>
                <a:latin typeface="Calibri"/>
                <a:cs typeface="Calibri"/>
              </a:rPr>
              <a:t> </a:t>
            </a:r>
            <a:r>
              <a:rPr sz="3600" dirty="0">
                <a:solidFill>
                  <a:srgbClr val="FFFFFF"/>
                </a:solidFill>
                <a:latin typeface="Calibri"/>
                <a:cs typeface="Calibri"/>
              </a:rPr>
              <a:t>I</a:t>
            </a:r>
            <a:r>
              <a:rPr sz="3600" spc="-5" dirty="0">
                <a:solidFill>
                  <a:srgbClr val="FFFFFF"/>
                </a:solidFill>
                <a:latin typeface="Calibri"/>
                <a:cs typeface="Calibri"/>
              </a:rPr>
              <a:t> </a:t>
            </a:r>
            <a:r>
              <a:rPr sz="3600" dirty="0">
                <a:solidFill>
                  <a:srgbClr val="FFFFFF"/>
                </a:solidFill>
                <a:latin typeface="Calibri"/>
                <a:cs typeface="Calibri"/>
              </a:rPr>
              <a:t>need</a:t>
            </a:r>
            <a:r>
              <a:rPr sz="3600" spc="-25" dirty="0">
                <a:solidFill>
                  <a:srgbClr val="FFFFFF"/>
                </a:solidFill>
                <a:latin typeface="Calibri"/>
                <a:cs typeface="Calibri"/>
              </a:rPr>
              <a:t> </a:t>
            </a:r>
            <a:r>
              <a:rPr sz="3600" spc="-15" dirty="0">
                <a:solidFill>
                  <a:srgbClr val="FFFFFF"/>
                </a:solidFill>
                <a:latin typeface="Calibri"/>
                <a:cs typeface="Calibri"/>
              </a:rPr>
              <a:t>more information</a:t>
            </a:r>
            <a:r>
              <a:rPr sz="3600" spc="-40" dirty="0">
                <a:solidFill>
                  <a:srgbClr val="FFFFFF"/>
                </a:solidFill>
                <a:latin typeface="Calibri"/>
                <a:cs typeface="Calibri"/>
              </a:rPr>
              <a:t> </a:t>
            </a:r>
            <a:r>
              <a:rPr sz="3600" spc="-5" dirty="0">
                <a:solidFill>
                  <a:srgbClr val="FFFFFF"/>
                </a:solidFill>
                <a:latin typeface="Calibri"/>
                <a:cs typeface="Calibri"/>
              </a:rPr>
              <a:t>on </a:t>
            </a:r>
            <a:r>
              <a:rPr sz="3600" spc="-15" dirty="0">
                <a:solidFill>
                  <a:srgbClr val="FFFFFF"/>
                </a:solidFill>
                <a:latin typeface="Calibri"/>
                <a:cs typeface="Calibri"/>
              </a:rPr>
              <a:t>just </a:t>
            </a:r>
            <a:r>
              <a:rPr sz="3600" spc="-5" dirty="0">
                <a:solidFill>
                  <a:srgbClr val="FFFFFF"/>
                </a:solidFill>
                <a:latin typeface="Calibri"/>
                <a:cs typeface="Calibri"/>
              </a:rPr>
              <a:t>how</a:t>
            </a:r>
            <a:r>
              <a:rPr sz="3600" spc="-25" dirty="0">
                <a:solidFill>
                  <a:srgbClr val="FFFFFF"/>
                </a:solidFill>
                <a:latin typeface="Calibri"/>
                <a:cs typeface="Calibri"/>
              </a:rPr>
              <a:t> </a:t>
            </a:r>
            <a:r>
              <a:rPr sz="3600" spc="-15" dirty="0">
                <a:solidFill>
                  <a:srgbClr val="FFFFFF"/>
                </a:solidFill>
                <a:latin typeface="Calibri"/>
                <a:cs typeface="Calibri"/>
              </a:rPr>
              <a:t>you</a:t>
            </a:r>
            <a:r>
              <a:rPr sz="3600" spc="-25" dirty="0">
                <a:solidFill>
                  <a:srgbClr val="FFFFFF"/>
                </a:solidFill>
                <a:latin typeface="Calibri"/>
                <a:cs typeface="Calibri"/>
              </a:rPr>
              <a:t> </a:t>
            </a:r>
            <a:r>
              <a:rPr sz="3600" spc="-60" dirty="0">
                <a:solidFill>
                  <a:srgbClr val="FFFFFF"/>
                </a:solidFill>
                <a:latin typeface="Calibri"/>
                <a:cs typeface="Calibri"/>
              </a:rPr>
              <a:t>feel.”</a:t>
            </a:r>
            <a:endParaRPr sz="3600">
              <a:latin typeface="Calibri"/>
              <a:cs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621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Calibri Light"/>
                <a:cs typeface="Calibri Light"/>
              </a:rPr>
              <a:t>12</a:t>
            </a:r>
            <a:r>
              <a:rPr sz="3600" b="0" spc="-10" dirty="0">
                <a:latin typeface="Calibri Light"/>
                <a:cs typeface="Calibri Light"/>
              </a:rPr>
              <a:t> </a:t>
            </a:r>
            <a:r>
              <a:rPr sz="3600" b="0" spc="-5" dirty="0">
                <a:latin typeface="Calibri Light"/>
                <a:cs typeface="Calibri Light"/>
              </a:rPr>
              <a:t>ELEMENTS </a:t>
            </a:r>
            <a:r>
              <a:rPr sz="3600" b="0" spc="-10" dirty="0">
                <a:latin typeface="Calibri Light"/>
                <a:cs typeface="Calibri Light"/>
              </a:rPr>
              <a:t>OF</a:t>
            </a:r>
            <a:r>
              <a:rPr sz="3600" b="0" spc="-5" dirty="0">
                <a:latin typeface="Calibri Light"/>
                <a:cs typeface="Calibri Light"/>
              </a:rPr>
              <a:t> ACTIVE</a:t>
            </a:r>
            <a:r>
              <a:rPr sz="3600" b="0" spc="-10" dirty="0">
                <a:latin typeface="Calibri Light"/>
                <a:cs typeface="Calibri Light"/>
              </a:rPr>
              <a:t> LISTENING</a:t>
            </a:r>
            <a:endParaRPr sz="3600">
              <a:latin typeface="Calibri Light"/>
              <a:cs typeface="Calibri Light"/>
            </a:endParaRPr>
          </a:p>
        </p:txBody>
      </p:sp>
      <p:sp>
        <p:nvSpPr>
          <p:cNvPr id="3" name="object 3"/>
          <p:cNvSpPr txBox="1"/>
          <p:nvPr/>
        </p:nvSpPr>
        <p:spPr>
          <a:xfrm>
            <a:off x="764540" y="1977339"/>
            <a:ext cx="9895840" cy="3928745"/>
          </a:xfrm>
          <a:prstGeom prst="rect">
            <a:avLst/>
          </a:prstGeom>
        </p:spPr>
        <p:txBody>
          <a:bodyPr vert="horz" wrap="square" lIns="0" tIns="13335" rIns="0" bIns="0" rtlCol="0">
            <a:spAutoFit/>
          </a:bodyPr>
          <a:lstStyle/>
          <a:p>
            <a:pPr marL="12700" marR="478790">
              <a:lnSpc>
                <a:spcPct val="100000"/>
              </a:lnSpc>
              <a:spcBef>
                <a:spcPts val="105"/>
              </a:spcBef>
            </a:pPr>
            <a:r>
              <a:rPr sz="3200" dirty="0">
                <a:solidFill>
                  <a:srgbClr val="FFFFFF"/>
                </a:solidFill>
                <a:latin typeface="Calibri"/>
                <a:cs typeface="Calibri"/>
              </a:rPr>
              <a:t>6. </a:t>
            </a:r>
            <a:r>
              <a:rPr sz="3200" spc="-10" dirty="0">
                <a:solidFill>
                  <a:srgbClr val="FFFFFF"/>
                </a:solidFill>
                <a:latin typeface="Calibri"/>
                <a:cs typeface="Calibri"/>
              </a:rPr>
              <a:t>Directive</a:t>
            </a:r>
            <a:r>
              <a:rPr sz="3200" dirty="0">
                <a:solidFill>
                  <a:srgbClr val="FFFFFF"/>
                </a:solidFill>
                <a:latin typeface="Calibri"/>
                <a:cs typeface="Calibri"/>
              </a:rPr>
              <a:t> </a:t>
            </a:r>
            <a:r>
              <a:rPr sz="3200" spc="-5" dirty="0">
                <a:solidFill>
                  <a:srgbClr val="FFFFFF"/>
                </a:solidFill>
                <a:latin typeface="Calibri"/>
                <a:cs typeface="Calibri"/>
              </a:rPr>
              <a:t>"I"</a:t>
            </a:r>
            <a:r>
              <a:rPr sz="3200" dirty="0">
                <a:solidFill>
                  <a:srgbClr val="FFFFFF"/>
                </a:solidFill>
                <a:latin typeface="Calibri"/>
                <a:cs typeface="Calibri"/>
              </a:rPr>
              <a:t> Messaging</a:t>
            </a:r>
            <a:r>
              <a:rPr sz="3200" spc="20" dirty="0">
                <a:solidFill>
                  <a:srgbClr val="FFFFFF"/>
                </a:solidFill>
                <a:latin typeface="Calibri"/>
                <a:cs typeface="Calibri"/>
              </a:rPr>
              <a:t> </a:t>
            </a:r>
            <a:r>
              <a:rPr sz="3200" dirty="0">
                <a:solidFill>
                  <a:srgbClr val="FFFFFF"/>
                </a:solidFill>
                <a:latin typeface="Calibri"/>
                <a:cs typeface="Calibri"/>
              </a:rPr>
              <a:t>-</a:t>
            </a:r>
            <a:r>
              <a:rPr sz="3200" spc="-15" dirty="0">
                <a:solidFill>
                  <a:srgbClr val="FFFFFF"/>
                </a:solidFill>
                <a:latin typeface="Calibri"/>
                <a:cs typeface="Calibri"/>
              </a:rPr>
              <a:t> </a:t>
            </a:r>
            <a:r>
              <a:rPr sz="3200" spc="-20" dirty="0">
                <a:solidFill>
                  <a:srgbClr val="FFFFFF"/>
                </a:solidFill>
                <a:latin typeface="Calibri"/>
                <a:cs typeface="Calibri"/>
              </a:rPr>
              <a:t>By</a:t>
            </a:r>
            <a:r>
              <a:rPr sz="3200" spc="-5" dirty="0">
                <a:solidFill>
                  <a:srgbClr val="FFFFFF"/>
                </a:solidFill>
                <a:latin typeface="Calibri"/>
                <a:cs typeface="Calibri"/>
              </a:rPr>
              <a:t> using</a:t>
            </a:r>
            <a:r>
              <a:rPr sz="3200" spc="20" dirty="0">
                <a:solidFill>
                  <a:srgbClr val="FFFFFF"/>
                </a:solidFill>
                <a:latin typeface="Calibri"/>
                <a:cs typeface="Calibri"/>
              </a:rPr>
              <a:t> </a:t>
            </a:r>
            <a:r>
              <a:rPr sz="3200" spc="-5" dirty="0">
                <a:solidFill>
                  <a:srgbClr val="FFFFFF"/>
                </a:solidFill>
                <a:latin typeface="Calibri"/>
                <a:cs typeface="Calibri"/>
              </a:rPr>
              <a:t>“I” messages,</a:t>
            </a:r>
            <a:r>
              <a:rPr sz="3200" dirty="0">
                <a:solidFill>
                  <a:srgbClr val="FFFFFF"/>
                </a:solidFill>
                <a:latin typeface="Calibri"/>
                <a:cs typeface="Calibri"/>
              </a:rPr>
              <a:t> </a:t>
            </a:r>
            <a:r>
              <a:rPr sz="3200" spc="-20" dirty="0">
                <a:solidFill>
                  <a:srgbClr val="FFFFFF"/>
                </a:solidFill>
                <a:latin typeface="Calibri"/>
                <a:cs typeface="Calibri"/>
              </a:rPr>
              <a:t>you </a:t>
            </a:r>
            <a:r>
              <a:rPr sz="3200" spc="-15" dirty="0">
                <a:solidFill>
                  <a:srgbClr val="FFFFFF"/>
                </a:solidFill>
                <a:latin typeface="Calibri"/>
                <a:cs typeface="Calibri"/>
              </a:rPr>
              <a:t> </a:t>
            </a:r>
            <a:r>
              <a:rPr sz="3200" spc="-20" dirty="0">
                <a:solidFill>
                  <a:srgbClr val="FFFFFF"/>
                </a:solidFill>
                <a:latin typeface="Calibri"/>
                <a:cs typeface="Calibri"/>
              </a:rPr>
              <a:t>portray</a:t>
            </a:r>
            <a:r>
              <a:rPr sz="3200" spc="-5" dirty="0">
                <a:solidFill>
                  <a:srgbClr val="FFFFFF"/>
                </a:solidFill>
                <a:latin typeface="Calibri"/>
                <a:cs typeface="Calibri"/>
              </a:rPr>
              <a:t> </a:t>
            </a:r>
            <a:r>
              <a:rPr sz="3200" dirty="0">
                <a:solidFill>
                  <a:srgbClr val="FFFFFF"/>
                </a:solidFill>
                <a:latin typeface="Calibri"/>
                <a:cs typeface="Calibri"/>
              </a:rPr>
              <a:t>a much</a:t>
            </a:r>
            <a:r>
              <a:rPr sz="3200" spc="-5" dirty="0">
                <a:solidFill>
                  <a:srgbClr val="FFFFFF"/>
                </a:solidFill>
                <a:latin typeface="Calibri"/>
                <a:cs typeface="Calibri"/>
              </a:rPr>
              <a:t> </a:t>
            </a:r>
            <a:r>
              <a:rPr sz="3200" spc="-10" dirty="0">
                <a:solidFill>
                  <a:srgbClr val="FFFFFF"/>
                </a:solidFill>
                <a:latin typeface="Calibri"/>
                <a:cs typeface="Calibri"/>
              </a:rPr>
              <a:t>more</a:t>
            </a:r>
            <a:r>
              <a:rPr sz="3200" dirty="0">
                <a:solidFill>
                  <a:srgbClr val="FFFFFF"/>
                </a:solidFill>
                <a:latin typeface="Calibri"/>
                <a:cs typeface="Calibri"/>
              </a:rPr>
              <a:t> </a:t>
            </a:r>
            <a:r>
              <a:rPr sz="3200" spc="-10" dirty="0">
                <a:solidFill>
                  <a:srgbClr val="FFFFFF"/>
                </a:solidFill>
                <a:latin typeface="Calibri"/>
                <a:cs typeface="Calibri"/>
              </a:rPr>
              <a:t>level</a:t>
            </a:r>
            <a:r>
              <a:rPr sz="3200" spc="-20" dirty="0">
                <a:solidFill>
                  <a:srgbClr val="FFFFFF"/>
                </a:solidFill>
                <a:latin typeface="Calibri"/>
                <a:cs typeface="Calibri"/>
              </a:rPr>
              <a:t> </a:t>
            </a:r>
            <a:r>
              <a:rPr sz="3200" spc="-10" dirty="0">
                <a:solidFill>
                  <a:srgbClr val="FFFFFF"/>
                </a:solidFill>
                <a:latin typeface="Calibri"/>
                <a:cs typeface="Calibri"/>
              </a:rPr>
              <a:t>playing</a:t>
            </a:r>
            <a:r>
              <a:rPr sz="3200" spc="20" dirty="0">
                <a:solidFill>
                  <a:srgbClr val="FFFFFF"/>
                </a:solidFill>
                <a:latin typeface="Calibri"/>
                <a:cs typeface="Calibri"/>
              </a:rPr>
              <a:t> </a:t>
            </a:r>
            <a:r>
              <a:rPr sz="3200" spc="-5" dirty="0">
                <a:solidFill>
                  <a:srgbClr val="FFFFFF"/>
                </a:solidFill>
                <a:latin typeface="Calibri"/>
                <a:cs typeface="Calibri"/>
              </a:rPr>
              <a:t>field</a:t>
            </a:r>
            <a:r>
              <a:rPr sz="3200" spc="10" dirty="0">
                <a:solidFill>
                  <a:srgbClr val="FFFFFF"/>
                </a:solidFill>
                <a:latin typeface="Calibri"/>
                <a:cs typeface="Calibri"/>
              </a:rPr>
              <a:t> </a:t>
            </a:r>
            <a:r>
              <a:rPr sz="3200" dirty="0">
                <a:solidFill>
                  <a:srgbClr val="FFFFFF"/>
                </a:solidFill>
                <a:latin typeface="Calibri"/>
                <a:cs typeface="Calibri"/>
              </a:rPr>
              <a:t>and in</a:t>
            </a:r>
            <a:r>
              <a:rPr sz="3200" spc="10" dirty="0">
                <a:solidFill>
                  <a:srgbClr val="FFFFFF"/>
                </a:solidFill>
                <a:latin typeface="Calibri"/>
                <a:cs typeface="Calibri"/>
              </a:rPr>
              <a:t> </a:t>
            </a:r>
            <a:r>
              <a:rPr sz="3200" spc="-5" dirty="0">
                <a:solidFill>
                  <a:srgbClr val="FFFFFF"/>
                </a:solidFill>
                <a:latin typeface="Calibri"/>
                <a:cs typeface="Calibri"/>
              </a:rPr>
              <a:t>doing</a:t>
            </a:r>
            <a:r>
              <a:rPr sz="3200" spc="10" dirty="0">
                <a:solidFill>
                  <a:srgbClr val="FFFFFF"/>
                </a:solidFill>
                <a:latin typeface="Calibri"/>
                <a:cs typeface="Calibri"/>
              </a:rPr>
              <a:t> </a:t>
            </a:r>
            <a:r>
              <a:rPr sz="3200" spc="-25" dirty="0">
                <a:solidFill>
                  <a:srgbClr val="FFFFFF"/>
                </a:solidFill>
                <a:latin typeface="Calibri"/>
                <a:cs typeface="Calibri"/>
              </a:rPr>
              <a:t>so, </a:t>
            </a:r>
            <a:r>
              <a:rPr sz="3200" spc="-20" dirty="0">
                <a:solidFill>
                  <a:srgbClr val="FFFFFF"/>
                </a:solidFill>
                <a:latin typeface="Calibri"/>
                <a:cs typeface="Calibri"/>
              </a:rPr>
              <a:t> </a:t>
            </a:r>
            <a:r>
              <a:rPr sz="3200" spc="-15" dirty="0">
                <a:solidFill>
                  <a:srgbClr val="FFFFFF"/>
                </a:solidFill>
                <a:latin typeface="Calibri"/>
                <a:cs typeface="Calibri"/>
              </a:rPr>
              <a:t>remove</a:t>
            </a:r>
            <a:r>
              <a:rPr sz="3200" spc="-35" dirty="0">
                <a:solidFill>
                  <a:srgbClr val="FFFFFF"/>
                </a:solidFill>
                <a:latin typeface="Calibri"/>
                <a:cs typeface="Calibri"/>
              </a:rPr>
              <a:t> </a:t>
            </a:r>
            <a:r>
              <a:rPr sz="3200" spc="-15" dirty="0">
                <a:solidFill>
                  <a:srgbClr val="FFFFFF"/>
                </a:solidFill>
                <a:latin typeface="Calibri"/>
                <a:cs typeface="Calibri"/>
              </a:rPr>
              <a:t>yourself</a:t>
            </a:r>
            <a:r>
              <a:rPr sz="3200" spc="-25" dirty="0">
                <a:solidFill>
                  <a:srgbClr val="FFFFFF"/>
                </a:solidFill>
                <a:latin typeface="Calibri"/>
                <a:cs typeface="Calibri"/>
              </a:rPr>
              <a:t> </a:t>
            </a:r>
            <a:r>
              <a:rPr sz="3200" spc="-15" dirty="0">
                <a:solidFill>
                  <a:srgbClr val="FFFFFF"/>
                </a:solidFill>
                <a:latin typeface="Calibri"/>
                <a:cs typeface="Calibri"/>
              </a:rPr>
              <a:t>from</a:t>
            </a:r>
            <a:r>
              <a:rPr sz="3200" spc="-10" dirty="0">
                <a:solidFill>
                  <a:srgbClr val="FFFFFF"/>
                </a:solidFill>
                <a:latin typeface="Calibri"/>
                <a:cs typeface="Calibri"/>
              </a:rPr>
              <a:t> </a:t>
            </a:r>
            <a:r>
              <a:rPr sz="3200" spc="-5" dirty="0">
                <a:solidFill>
                  <a:srgbClr val="FFFFFF"/>
                </a:solidFill>
                <a:latin typeface="Calibri"/>
                <a:cs typeface="Calibri"/>
              </a:rPr>
              <a:t>the</a:t>
            </a:r>
            <a:r>
              <a:rPr sz="3200" spc="-10" dirty="0">
                <a:solidFill>
                  <a:srgbClr val="FFFFFF"/>
                </a:solidFill>
                <a:latin typeface="Calibri"/>
                <a:cs typeface="Calibri"/>
              </a:rPr>
              <a:t> </a:t>
            </a:r>
            <a:r>
              <a:rPr sz="3200" spc="-15" dirty="0">
                <a:solidFill>
                  <a:srgbClr val="FFFFFF"/>
                </a:solidFill>
                <a:latin typeface="Calibri"/>
                <a:cs typeface="Calibri"/>
              </a:rPr>
              <a:t>elevated</a:t>
            </a:r>
            <a:r>
              <a:rPr sz="3200" dirty="0">
                <a:solidFill>
                  <a:srgbClr val="FFFFFF"/>
                </a:solidFill>
                <a:latin typeface="Calibri"/>
                <a:cs typeface="Calibri"/>
              </a:rPr>
              <a:t> </a:t>
            </a:r>
            <a:r>
              <a:rPr sz="3200" spc="-5" dirty="0">
                <a:solidFill>
                  <a:srgbClr val="FFFFFF"/>
                </a:solidFill>
                <a:latin typeface="Calibri"/>
                <a:cs typeface="Calibri"/>
              </a:rPr>
              <a:t>authority</a:t>
            </a:r>
            <a:r>
              <a:rPr sz="3200" spc="10" dirty="0">
                <a:solidFill>
                  <a:srgbClr val="FFFFFF"/>
                </a:solidFill>
                <a:latin typeface="Calibri"/>
                <a:cs typeface="Calibri"/>
              </a:rPr>
              <a:t> </a:t>
            </a:r>
            <a:r>
              <a:rPr sz="3200" spc="-10" dirty="0">
                <a:solidFill>
                  <a:srgbClr val="FFFFFF"/>
                </a:solidFill>
                <a:latin typeface="Calibri"/>
                <a:cs typeface="Calibri"/>
              </a:rPr>
              <a:t>figure</a:t>
            </a:r>
            <a:r>
              <a:rPr sz="3200" spc="-5" dirty="0">
                <a:solidFill>
                  <a:srgbClr val="FFFFFF"/>
                </a:solidFill>
                <a:latin typeface="Calibri"/>
                <a:cs typeface="Calibri"/>
              </a:rPr>
              <a:t> </a:t>
            </a:r>
            <a:r>
              <a:rPr sz="3200" dirty="0">
                <a:solidFill>
                  <a:srgbClr val="FFFFFF"/>
                </a:solidFill>
                <a:latin typeface="Calibri"/>
                <a:cs typeface="Calibri"/>
              </a:rPr>
              <a:t>when </a:t>
            </a:r>
            <a:r>
              <a:rPr sz="3200" spc="-710" dirty="0">
                <a:solidFill>
                  <a:srgbClr val="FFFFFF"/>
                </a:solidFill>
                <a:latin typeface="Calibri"/>
                <a:cs typeface="Calibri"/>
              </a:rPr>
              <a:t> </a:t>
            </a:r>
            <a:r>
              <a:rPr sz="3200" dirty="0">
                <a:solidFill>
                  <a:srgbClr val="FFFFFF"/>
                </a:solidFill>
                <a:latin typeface="Calibri"/>
                <a:cs typeface="Calibri"/>
              </a:rPr>
              <a:t>the</a:t>
            </a:r>
            <a:r>
              <a:rPr sz="3200" spc="-10" dirty="0">
                <a:solidFill>
                  <a:srgbClr val="FFFFFF"/>
                </a:solidFill>
                <a:latin typeface="Calibri"/>
                <a:cs typeface="Calibri"/>
              </a:rPr>
              <a:t> </a:t>
            </a:r>
            <a:r>
              <a:rPr sz="3200" spc="-15" dirty="0">
                <a:solidFill>
                  <a:srgbClr val="FFFFFF"/>
                </a:solidFill>
                <a:latin typeface="Calibri"/>
                <a:cs typeface="Calibri"/>
              </a:rPr>
              <a:t>person</a:t>
            </a:r>
            <a:r>
              <a:rPr sz="3200" dirty="0">
                <a:solidFill>
                  <a:srgbClr val="FFFFFF"/>
                </a:solidFill>
                <a:latin typeface="Calibri"/>
                <a:cs typeface="Calibri"/>
              </a:rPr>
              <a:t> </a:t>
            </a:r>
            <a:r>
              <a:rPr sz="3200" spc="-20" dirty="0">
                <a:solidFill>
                  <a:srgbClr val="FFFFFF"/>
                </a:solidFill>
                <a:latin typeface="Calibri"/>
                <a:cs typeface="Calibri"/>
              </a:rPr>
              <a:t>may</a:t>
            </a:r>
            <a:r>
              <a:rPr sz="3200" dirty="0">
                <a:solidFill>
                  <a:srgbClr val="FFFFFF"/>
                </a:solidFill>
                <a:latin typeface="Calibri"/>
                <a:cs typeface="Calibri"/>
              </a:rPr>
              <a:t> </a:t>
            </a:r>
            <a:r>
              <a:rPr sz="3200" spc="-5" dirty="0">
                <a:solidFill>
                  <a:srgbClr val="FFFFFF"/>
                </a:solidFill>
                <a:latin typeface="Calibri"/>
                <a:cs typeface="Calibri"/>
              </a:rPr>
              <a:t>already</a:t>
            </a:r>
            <a:r>
              <a:rPr sz="3200" spc="5" dirty="0">
                <a:solidFill>
                  <a:srgbClr val="FFFFFF"/>
                </a:solidFill>
                <a:latin typeface="Calibri"/>
                <a:cs typeface="Calibri"/>
              </a:rPr>
              <a:t> </a:t>
            </a:r>
            <a:r>
              <a:rPr sz="3200" spc="-25" dirty="0">
                <a:solidFill>
                  <a:srgbClr val="FFFFFF"/>
                </a:solidFill>
                <a:latin typeface="Calibri"/>
                <a:cs typeface="Calibri"/>
              </a:rPr>
              <a:t>feel</a:t>
            </a:r>
            <a:r>
              <a:rPr sz="3200" spc="-10" dirty="0">
                <a:solidFill>
                  <a:srgbClr val="FFFFFF"/>
                </a:solidFill>
                <a:latin typeface="Calibri"/>
                <a:cs typeface="Calibri"/>
              </a:rPr>
              <a:t> that</a:t>
            </a:r>
            <a:r>
              <a:rPr sz="3200" spc="10" dirty="0">
                <a:solidFill>
                  <a:srgbClr val="FFFFFF"/>
                </a:solidFill>
                <a:latin typeface="Calibri"/>
                <a:cs typeface="Calibri"/>
              </a:rPr>
              <a:t> </a:t>
            </a:r>
            <a:r>
              <a:rPr sz="3200" spc="-10" dirty="0">
                <a:solidFill>
                  <a:srgbClr val="FFFFFF"/>
                </a:solidFill>
                <a:latin typeface="Calibri"/>
                <a:cs typeface="Calibri"/>
              </a:rPr>
              <a:t>they</a:t>
            </a:r>
            <a:r>
              <a:rPr sz="3200" spc="5" dirty="0">
                <a:solidFill>
                  <a:srgbClr val="FFFFFF"/>
                </a:solidFill>
                <a:latin typeface="Calibri"/>
                <a:cs typeface="Calibri"/>
              </a:rPr>
              <a:t> </a:t>
            </a:r>
            <a:r>
              <a:rPr sz="3200" spc="-10" dirty="0">
                <a:solidFill>
                  <a:srgbClr val="FFFFFF"/>
                </a:solidFill>
                <a:latin typeface="Calibri"/>
                <a:cs typeface="Calibri"/>
              </a:rPr>
              <a:t>are</a:t>
            </a:r>
            <a:r>
              <a:rPr sz="3200" spc="-15" dirty="0">
                <a:solidFill>
                  <a:srgbClr val="FFFFFF"/>
                </a:solidFill>
                <a:latin typeface="Calibri"/>
                <a:cs typeface="Calibri"/>
              </a:rPr>
              <a:t> </a:t>
            </a:r>
            <a:r>
              <a:rPr sz="3200" dirty="0">
                <a:solidFill>
                  <a:srgbClr val="FFFFFF"/>
                </a:solidFill>
                <a:latin typeface="Calibri"/>
                <a:cs typeface="Calibri"/>
              </a:rPr>
              <a:t>on</a:t>
            </a:r>
            <a:r>
              <a:rPr sz="3200" spc="-5" dirty="0">
                <a:solidFill>
                  <a:srgbClr val="FFFFFF"/>
                </a:solidFill>
                <a:latin typeface="Calibri"/>
                <a:cs typeface="Calibri"/>
              </a:rPr>
              <a:t> </a:t>
            </a:r>
            <a:r>
              <a:rPr sz="3200" dirty="0">
                <a:solidFill>
                  <a:srgbClr val="FFFFFF"/>
                </a:solidFill>
                <a:latin typeface="Calibri"/>
                <a:cs typeface="Calibri"/>
              </a:rPr>
              <a:t>a</a:t>
            </a:r>
            <a:r>
              <a:rPr sz="3200" spc="5" dirty="0">
                <a:solidFill>
                  <a:srgbClr val="FFFFFF"/>
                </a:solidFill>
                <a:latin typeface="Calibri"/>
                <a:cs typeface="Calibri"/>
              </a:rPr>
              <a:t> </a:t>
            </a:r>
            <a:r>
              <a:rPr sz="3200" spc="-25" dirty="0">
                <a:solidFill>
                  <a:srgbClr val="FFFFFF"/>
                </a:solidFill>
                <a:latin typeface="Calibri"/>
                <a:cs typeface="Calibri"/>
              </a:rPr>
              <a:t>different</a:t>
            </a:r>
            <a:endParaRPr sz="3200">
              <a:latin typeface="Calibri"/>
              <a:cs typeface="Calibri"/>
            </a:endParaRPr>
          </a:p>
          <a:p>
            <a:pPr marL="12700" marR="5080">
              <a:lnSpc>
                <a:spcPct val="100000"/>
              </a:lnSpc>
              <a:spcBef>
                <a:spcPts val="5"/>
              </a:spcBef>
              <a:tabLst>
                <a:tab pos="1961514" algn="l"/>
              </a:tabLst>
            </a:pPr>
            <a:r>
              <a:rPr sz="3200" spc="-10" dirty="0">
                <a:solidFill>
                  <a:srgbClr val="FFFFFF"/>
                </a:solidFill>
                <a:latin typeface="Calibri"/>
                <a:cs typeface="Calibri"/>
              </a:rPr>
              <a:t>level</a:t>
            </a:r>
            <a:r>
              <a:rPr sz="3200" spc="-5" dirty="0">
                <a:solidFill>
                  <a:srgbClr val="FFFFFF"/>
                </a:solidFill>
                <a:latin typeface="Calibri"/>
                <a:cs typeface="Calibri"/>
              </a:rPr>
              <a:t> than</a:t>
            </a:r>
            <a:r>
              <a:rPr sz="3200" spc="10" dirty="0">
                <a:solidFill>
                  <a:srgbClr val="FFFFFF"/>
                </a:solidFill>
                <a:latin typeface="Calibri"/>
                <a:cs typeface="Calibri"/>
              </a:rPr>
              <a:t> </a:t>
            </a:r>
            <a:r>
              <a:rPr sz="3200" spc="-10" dirty="0">
                <a:solidFill>
                  <a:srgbClr val="FFFFFF"/>
                </a:solidFill>
                <a:latin typeface="Calibri"/>
                <a:cs typeface="Calibri"/>
              </a:rPr>
              <a:t>you.</a:t>
            </a:r>
            <a:r>
              <a:rPr sz="3200" spc="-5" dirty="0">
                <a:solidFill>
                  <a:srgbClr val="FFFFFF"/>
                </a:solidFill>
                <a:latin typeface="Calibri"/>
                <a:cs typeface="Calibri"/>
              </a:rPr>
              <a:t> </a:t>
            </a:r>
            <a:r>
              <a:rPr sz="3200" dirty="0">
                <a:solidFill>
                  <a:srgbClr val="FFFFFF"/>
                </a:solidFill>
                <a:latin typeface="Calibri"/>
                <a:cs typeface="Calibri"/>
              </a:rPr>
              <a:t>“I” </a:t>
            </a:r>
            <a:r>
              <a:rPr sz="3200" spc="-5" dirty="0">
                <a:solidFill>
                  <a:srgbClr val="FFFFFF"/>
                </a:solidFill>
                <a:latin typeface="Calibri"/>
                <a:cs typeface="Calibri"/>
              </a:rPr>
              <a:t>messages</a:t>
            </a:r>
            <a:r>
              <a:rPr sz="3200" dirty="0">
                <a:solidFill>
                  <a:srgbClr val="FFFFFF"/>
                </a:solidFill>
                <a:latin typeface="Calibri"/>
                <a:cs typeface="Calibri"/>
              </a:rPr>
              <a:t> </a:t>
            </a:r>
            <a:r>
              <a:rPr sz="3200" spc="-5" dirty="0">
                <a:solidFill>
                  <a:srgbClr val="FFFFFF"/>
                </a:solidFill>
                <a:latin typeface="Calibri"/>
                <a:cs typeface="Calibri"/>
              </a:rPr>
              <a:t>should</a:t>
            </a:r>
            <a:r>
              <a:rPr sz="3200" spc="20" dirty="0">
                <a:solidFill>
                  <a:srgbClr val="FFFFFF"/>
                </a:solidFill>
                <a:latin typeface="Calibri"/>
                <a:cs typeface="Calibri"/>
              </a:rPr>
              <a:t> </a:t>
            </a:r>
            <a:r>
              <a:rPr sz="3200" spc="-5" dirty="0">
                <a:solidFill>
                  <a:srgbClr val="FFFFFF"/>
                </a:solidFill>
                <a:latin typeface="Calibri"/>
                <a:cs typeface="Calibri"/>
              </a:rPr>
              <a:t>be made</a:t>
            </a:r>
            <a:r>
              <a:rPr sz="3200" dirty="0">
                <a:solidFill>
                  <a:srgbClr val="FFFFFF"/>
                </a:solidFill>
                <a:latin typeface="Calibri"/>
                <a:cs typeface="Calibri"/>
              </a:rPr>
              <a:t> </a:t>
            </a:r>
            <a:r>
              <a:rPr sz="3200" spc="-5" dirty="0">
                <a:solidFill>
                  <a:srgbClr val="FFFFFF"/>
                </a:solidFill>
                <a:latin typeface="Calibri"/>
                <a:cs typeface="Calibri"/>
              </a:rPr>
              <a:t>up</a:t>
            </a:r>
            <a:r>
              <a:rPr sz="3200" spc="15" dirty="0">
                <a:solidFill>
                  <a:srgbClr val="FFFFFF"/>
                </a:solidFill>
                <a:latin typeface="Calibri"/>
                <a:cs typeface="Calibri"/>
              </a:rPr>
              <a:t> </a:t>
            </a:r>
            <a:r>
              <a:rPr sz="3200" spc="-5" dirty="0">
                <a:solidFill>
                  <a:srgbClr val="FFFFFF"/>
                </a:solidFill>
                <a:latin typeface="Calibri"/>
                <a:cs typeface="Calibri"/>
              </a:rPr>
              <a:t>of </a:t>
            </a:r>
            <a:r>
              <a:rPr sz="3200" spc="-15" dirty="0">
                <a:solidFill>
                  <a:srgbClr val="FFFFFF"/>
                </a:solidFill>
                <a:latin typeface="Calibri"/>
                <a:cs typeface="Calibri"/>
              </a:rPr>
              <a:t>three </a:t>
            </a:r>
            <a:r>
              <a:rPr sz="3200" spc="-10" dirty="0">
                <a:solidFill>
                  <a:srgbClr val="FFFFFF"/>
                </a:solidFill>
                <a:latin typeface="Calibri"/>
                <a:cs typeface="Calibri"/>
              </a:rPr>
              <a:t> </a:t>
            </a:r>
            <a:r>
              <a:rPr sz="3200" dirty="0">
                <a:solidFill>
                  <a:srgbClr val="FFFFFF"/>
                </a:solidFill>
                <a:latin typeface="Calibri"/>
                <a:cs typeface="Calibri"/>
              </a:rPr>
              <a:t>main</a:t>
            </a:r>
            <a:r>
              <a:rPr sz="3200" spc="5" dirty="0">
                <a:solidFill>
                  <a:srgbClr val="FFFFFF"/>
                </a:solidFill>
                <a:latin typeface="Calibri"/>
                <a:cs typeface="Calibri"/>
              </a:rPr>
              <a:t> </a:t>
            </a:r>
            <a:r>
              <a:rPr sz="3200" spc="-5" dirty="0">
                <a:solidFill>
                  <a:srgbClr val="FFFFFF"/>
                </a:solidFill>
                <a:latin typeface="Calibri"/>
                <a:cs typeface="Calibri"/>
              </a:rPr>
              <a:t>elements,</a:t>
            </a:r>
            <a:r>
              <a:rPr sz="3200" spc="5" dirty="0">
                <a:solidFill>
                  <a:srgbClr val="FFFFFF"/>
                </a:solidFill>
                <a:latin typeface="Calibri"/>
                <a:cs typeface="Calibri"/>
              </a:rPr>
              <a:t> </a:t>
            </a:r>
            <a:r>
              <a:rPr sz="3200" dirty="0">
                <a:solidFill>
                  <a:srgbClr val="FFFFFF"/>
                </a:solidFill>
                <a:latin typeface="Calibri"/>
                <a:cs typeface="Calibri"/>
              </a:rPr>
              <a:t>the </a:t>
            </a:r>
            <a:r>
              <a:rPr sz="3200" spc="-25" dirty="0">
                <a:solidFill>
                  <a:srgbClr val="FFFFFF"/>
                </a:solidFill>
                <a:latin typeface="Calibri"/>
                <a:cs typeface="Calibri"/>
              </a:rPr>
              <a:t>first</a:t>
            </a:r>
            <a:r>
              <a:rPr sz="3200" spc="15" dirty="0">
                <a:solidFill>
                  <a:srgbClr val="FFFFFF"/>
                </a:solidFill>
                <a:latin typeface="Calibri"/>
                <a:cs typeface="Calibri"/>
              </a:rPr>
              <a:t> </a:t>
            </a:r>
            <a:r>
              <a:rPr sz="3200" spc="-5" dirty="0">
                <a:solidFill>
                  <a:srgbClr val="FFFFFF"/>
                </a:solidFill>
                <a:latin typeface="Calibri"/>
                <a:cs typeface="Calibri"/>
              </a:rPr>
              <a:t>being</a:t>
            </a:r>
            <a:r>
              <a:rPr sz="3200" dirty="0">
                <a:solidFill>
                  <a:srgbClr val="FFFFFF"/>
                </a:solidFill>
                <a:latin typeface="Calibri"/>
                <a:cs typeface="Calibri"/>
              </a:rPr>
              <a:t> </a:t>
            </a:r>
            <a:r>
              <a:rPr sz="3200" spc="-5" dirty="0">
                <a:solidFill>
                  <a:srgbClr val="FFFFFF"/>
                </a:solidFill>
                <a:latin typeface="Calibri"/>
                <a:cs typeface="Calibri"/>
              </a:rPr>
              <a:t>The </a:t>
            </a:r>
            <a:r>
              <a:rPr sz="3200" spc="-10" dirty="0">
                <a:solidFill>
                  <a:srgbClr val="FFFFFF"/>
                </a:solidFill>
                <a:latin typeface="Calibri"/>
                <a:cs typeface="Calibri"/>
              </a:rPr>
              <a:t>problem</a:t>
            </a:r>
            <a:r>
              <a:rPr sz="3200" dirty="0">
                <a:solidFill>
                  <a:srgbClr val="FFFFFF"/>
                </a:solidFill>
                <a:latin typeface="Calibri"/>
                <a:cs typeface="Calibri"/>
              </a:rPr>
              <a:t> </a:t>
            </a:r>
            <a:r>
              <a:rPr sz="3200" spc="-5" dirty="0">
                <a:solidFill>
                  <a:srgbClr val="FFFFFF"/>
                </a:solidFill>
                <a:latin typeface="Calibri"/>
                <a:cs typeface="Calibri"/>
              </a:rPr>
              <a:t>or</a:t>
            </a:r>
            <a:r>
              <a:rPr sz="3200" dirty="0">
                <a:solidFill>
                  <a:srgbClr val="FFFFFF"/>
                </a:solidFill>
                <a:latin typeface="Calibri"/>
                <a:cs typeface="Calibri"/>
              </a:rPr>
              <a:t> </a:t>
            </a:r>
            <a:r>
              <a:rPr sz="3200" spc="-10" dirty="0">
                <a:solidFill>
                  <a:srgbClr val="FFFFFF"/>
                </a:solidFill>
                <a:latin typeface="Calibri"/>
                <a:cs typeface="Calibri"/>
              </a:rPr>
              <a:t>situation,</a:t>
            </a:r>
            <a:r>
              <a:rPr sz="3200" spc="30" dirty="0">
                <a:solidFill>
                  <a:srgbClr val="FFFFFF"/>
                </a:solidFill>
                <a:latin typeface="Calibri"/>
                <a:cs typeface="Calibri"/>
              </a:rPr>
              <a:t> </a:t>
            </a:r>
            <a:r>
              <a:rPr sz="3200" dirty="0">
                <a:solidFill>
                  <a:srgbClr val="FFFFFF"/>
                </a:solidFill>
                <a:latin typeface="Calibri"/>
                <a:cs typeface="Calibri"/>
              </a:rPr>
              <a:t>the </a:t>
            </a:r>
            <a:r>
              <a:rPr sz="3200" spc="-705" dirty="0">
                <a:solidFill>
                  <a:srgbClr val="FFFFFF"/>
                </a:solidFill>
                <a:latin typeface="Calibri"/>
                <a:cs typeface="Calibri"/>
              </a:rPr>
              <a:t> </a:t>
            </a:r>
            <a:r>
              <a:rPr sz="3200" spc="-10" dirty="0">
                <a:solidFill>
                  <a:srgbClr val="FFFFFF"/>
                </a:solidFill>
                <a:latin typeface="Calibri"/>
                <a:cs typeface="Calibri"/>
              </a:rPr>
              <a:t>second</a:t>
            </a:r>
            <a:r>
              <a:rPr sz="3200" spc="-5" dirty="0">
                <a:solidFill>
                  <a:srgbClr val="FFFFFF"/>
                </a:solidFill>
                <a:latin typeface="Calibri"/>
                <a:cs typeface="Calibri"/>
              </a:rPr>
              <a:t> being</a:t>
            </a:r>
            <a:r>
              <a:rPr sz="3200" spc="20" dirty="0">
                <a:solidFill>
                  <a:srgbClr val="FFFFFF"/>
                </a:solidFill>
                <a:latin typeface="Calibri"/>
                <a:cs typeface="Calibri"/>
              </a:rPr>
              <a:t> </a:t>
            </a:r>
            <a:r>
              <a:rPr sz="3200" spc="-10" dirty="0">
                <a:solidFill>
                  <a:srgbClr val="FFFFFF"/>
                </a:solidFill>
                <a:latin typeface="Calibri"/>
                <a:cs typeface="Calibri"/>
              </a:rPr>
              <a:t>your</a:t>
            </a:r>
            <a:r>
              <a:rPr sz="3200" dirty="0">
                <a:solidFill>
                  <a:srgbClr val="FFFFFF"/>
                </a:solidFill>
                <a:latin typeface="Calibri"/>
                <a:cs typeface="Calibri"/>
              </a:rPr>
              <a:t> </a:t>
            </a:r>
            <a:r>
              <a:rPr sz="3200" spc="-15" dirty="0">
                <a:solidFill>
                  <a:srgbClr val="FFFFFF"/>
                </a:solidFill>
                <a:latin typeface="Calibri"/>
                <a:cs typeface="Calibri"/>
              </a:rPr>
              <a:t>feelings</a:t>
            </a:r>
            <a:r>
              <a:rPr sz="3200" spc="-5" dirty="0">
                <a:solidFill>
                  <a:srgbClr val="FFFFFF"/>
                </a:solidFill>
                <a:latin typeface="Calibri"/>
                <a:cs typeface="Calibri"/>
              </a:rPr>
              <a:t> </a:t>
            </a:r>
            <a:r>
              <a:rPr sz="3200" dirty="0">
                <a:solidFill>
                  <a:srgbClr val="FFFFFF"/>
                </a:solidFill>
                <a:latin typeface="Calibri"/>
                <a:cs typeface="Calibri"/>
              </a:rPr>
              <a:t>about</a:t>
            </a:r>
            <a:r>
              <a:rPr sz="3200" spc="10" dirty="0">
                <a:solidFill>
                  <a:srgbClr val="FFFFFF"/>
                </a:solidFill>
                <a:latin typeface="Calibri"/>
                <a:cs typeface="Calibri"/>
              </a:rPr>
              <a:t> </a:t>
            </a:r>
            <a:r>
              <a:rPr sz="3200" dirty="0">
                <a:solidFill>
                  <a:srgbClr val="FFFFFF"/>
                </a:solidFill>
                <a:latin typeface="Calibri"/>
                <a:cs typeface="Calibri"/>
              </a:rPr>
              <a:t>the</a:t>
            </a:r>
            <a:r>
              <a:rPr sz="3200" spc="-10" dirty="0">
                <a:solidFill>
                  <a:srgbClr val="FFFFFF"/>
                </a:solidFill>
                <a:latin typeface="Calibri"/>
                <a:cs typeface="Calibri"/>
              </a:rPr>
              <a:t> </a:t>
            </a:r>
            <a:r>
              <a:rPr sz="3200" spc="-5" dirty="0">
                <a:solidFill>
                  <a:srgbClr val="FFFFFF"/>
                </a:solidFill>
                <a:latin typeface="Calibri"/>
                <a:cs typeface="Calibri"/>
              </a:rPr>
              <a:t>issue</a:t>
            </a:r>
            <a:r>
              <a:rPr sz="3200" dirty="0">
                <a:solidFill>
                  <a:srgbClr val="FFFFFF"/>
                </a:solidFill>
                <a:latin typeface="Calibri"/>
                <a:cs typeface="Calibri"/>
              </a:rPr>
              <a:t> and</a:t>
            </a:r>
            <a:r>
              <a:rPr sz="3200" spc="20" dirty="0">
                <a:solidFill>
                  <a:srgbClr val="FFFFFF"/>
                </a:solidFill>
                <a:latin typeface="Calibri"/>
                <a:cs typeface="Calibri"/>
              </a:rPr>
              <a:t> </a:t>
            </a:r>
            <a:r>
              <a:rPr sz="3200" dirty="0">
                <a:solidFill>
                  <a:srgbClr val="FFFFFF"/>
                </a:solidFill>
                <a:latin typeface="Calibri"/>
                <a:cs typeface="Calibri"/>
              </a:rPr>
              <a:t>the</a:t>
            </a:r>
            <a:r>
              <a:rPr sz="3200" spc="-10" dirty="0">
                <a:solidFill>
                  <a:srgbClr val="FFFFFF"/>
                </a:solidFill>
                <a:latin typeface="Calibri"/>
                <a:cs typeface="Calibri"/>
              </a:rPr>
              <a:t> third, </a:t>
            </a:r>
            <a:r>
              <a:rPr sz="3200" spc="-5" dirty="0">
                <a:solidFill>
                  <a:srgbClr val="FFFFFF"/>
                </a:solidFill>
                <a:latin typeface="Calibri"/>
                <a:cs typeface="Calibri"/>
              </a:rPr>
              <a:t> </a:t>
            </a:r>
            <a:r>
              <a:rPr sz="3200" dirty="0">
                <a:solidFill>
                  <a:srgbClr val="FFFFFF"/>
                </a:solidFill>
                <a:latin typeface="Calibri"/>
                <a:cs typeface="Calibri"/>
              </a:rPr>
              <a:t>the </a:t>
            </a:r>
            <a:r>
              <a:rPr sz="3200" spc="-5" dirty="0">
                <a:solidFill>
                  <a:srgbClr val="FFFFFF"/>
                </a:solidFill>
                <a:latin typeface="Calibri"/>
                <a:cs typeface="Calibri"/>
              </a:rPr>
              <a:t>reason	</a:t>
            </a:r>
            <a:r>
              <a:rPr sz="3200" spc="-30" dirty="0">
                <a:solidFill>
                  <a:srgbClr val="FFFFFF"/>
                </a:solidFill>
                <a:latin typeface="Calibri"/>
                <a:cs typeface="Calibri"/>
              </a:rPr>
              <a:t>for</a:t>
            </a:r>
            <a:r>
              <a:rPr sz="3200" spc="-5" dirty="0">
                <a:solidFill>
                  <a:srgbClr val="FFFFFF"/>
                </a:solidFill>
                <a:latin typeface="Calibri"/>
                <a:cs typeface="Calibri"/>
              </a:rPr>
              <a:t> </a:t>
            </a:r>
            <a:r>
              <a:rPr sz="3200" spc="-15" dirty="0">
                <a:solidFill>
                  <a:srgbClr val="FFFFFF"/>
                </a:solidFill>
                <a:latin typeface="Calibri"/>
                <a:cs typeface="Calibri"/>
              </a:rPr>
              <a:t>your</a:t>
            </a:r>
            <a:r>
              <a:rPr sz="3200" spc="-5" dirty="0">
                <a:solidFill>
                  <a:srgbClr val="FFFFFF"/>
                </a:solidFill>
                <a:latin typeface="Calibri"/>
                <a:cs typeface="Calibri"/>
              </a:rPr>
              <a:t> </a:t>
            </a:r>
            <a:r>
              <a:rPr sz="3200" spc="-10" dirty="0">
                <a:solidFill>
                  <a:srgbClr val="FFFFFF"/>
                </a:solidFill>
                <a:latin typeface="Calibri"/>
                <a:cs typeface="Calibri"/>
              </a:rPr>
              <a:t>concern.</a:t>
            </a:r>
            <a:endParaRPr sz="3200">
              <a:latin typeface="Calibri"/>
              <a:cs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621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Calibri Light"/>
                <a:cs typeface="Calibri Light"/>
              </a:rPr>
              <a:t>12</a:t>
            </a:r>
            <a:r>
              <a:rPr sz="3600" b="0" spc="-10" dirty="0">
                <a:latin typeface="Calibri Light"/>
                <a:cs typeface="Calibri Light"/>
              </a:rPr>
              <a:t> </a:t>
            </a:r>
            <a:r>
              <a:rPr sz="3600" b="0" spc="-5" dirty="0">
                <a:latin typeface="Calibri Light"/>
                <a:cs typeface="Calibri Light"/>
              </a:rPr>
              <a:t>ELEMENTS </a:t>
            </a:r>
            <a:r>
              <a:rPr sz="3600" b="0" spc="-10" dirty="0">
                <a:latin typeface="Calibri Light"/>
                <a:cs typeface="Calibri Light"/>
              </a:rPr>
              <a:t>OF</a:t>
            </a:r>
            <a:r>
              <a:rPr sz="3600" b="0" spc="-5" dirty="0">
                <a:latin typeface="Calibri Light"/>
                <a:cs typeface="Calibri Light"/>
              </a:rPr>
              <a:t> ACTIVE</a:t>
            </a:r>
            <a:r>
              <a:rPr sz="3600" b="0" spc="-10" dirty="0">
                <a:latin typeface="Calibri Light"/>
                <a:cs typeface="Calibri Light"/>
              </a:rPr>
              <a:t> LISTENING</a:t>
            </a:r>
            <a:endParaRPr sz="3600">
              <a:latin typeface="Calibri Light"/>
              <a:cs typeface="Calibri Light"/>
            </a:endParaRPr>
          </a:p>
        </p:txBody>
      </p:sp>
      <p:sp>
        <p:nvSpPr>
          <p:cNvPr id="3" name="object 3"/>
          <p:cNvSpPr txBox="1"/>
          <p:nvPr/>
        </p:nvSpPr>
        <p:spPr>
          <a:xfrm>
            <a:off x="764540" y="1977339"/>
            <a:ext cx="5331460" cy="4445448"/>
          </a:xfrm>
          <a:prstGeom prst="rect">
            <a:avLst/>
          </a:prstGeom>
        </p:spPr>
        <p:txBody>
          <a:bodyPr vert="horz" wrap="square" lIns="0" tIns="13335" rIns="0" bIns="0" rtlCol="0">
            <a:spAutoFit/>
          </a:bodyPr>
          <a:lstStyle/>
          <a:p>
            <a:pPr marL="12700" marR="5080">
              <a:lnSpc>
                <a:spcPct val="100000"/>
              </a:lnSpc>
              <a:spcBef>
                <a:spcPts val="105"/>
              </a:spcBef>
            </a:pPr>
            <a:r>
              <a:rPr sz="2400" dirty="0">
                <a:solidFill>
                  <a:srgbClr val="FFFFFF"/>
                </a:solidFill>
                <a:latin typeface="Calibri"/>
                <a:cs typeface="Calibri"/>
              </a:rPr>
              <a:t>7.</a:t>
            </a:r>
            <a:r>
              <a:rPr sz="2400" spc="5" dirty="0">
                <a:solidFill>
                  <a:srgbClr val="FFFFFF"/>
                </a:solidFill>
                <a:latin typeface="Calibri"/>
                <a:cs typeface="Calibri"/>
              </a:rPr>
              <a:t> </a:t>
            </a:r>
            <a:r>
              <a:rPr sz="2400" spc="-35" dirty="0">
                <a:solidFill>
                  <a:srgbClr val="FFFFFF"/>
                </a:solidFill>
                <a:latin typeface="Calibri"/>
                <a:cs typeface="Calibri"/>
              </a:rPr>
              <a:t>Effective</a:t>
            </a:r>
            <a:r>
              <a:rPr sz="2400" dirty="0">
                <a:solidFill>
                  <a:srgbClr val="FFFFFF"/>
                </a:solidFill>
                <a:latin typeface="Calibri"/>
                <a:cs typeface="Calibri"/>
              </a:rPr>
              <a:t> </a:t>
            </a:r>
            <a:r>
              <a:rPr sz="2400" spc="-5" dirty="0">
                <a:solidFill>
                  <a:srgbClr val="FFFFFF"/>
                </a:solidFill>
                <a:latin typeface="Calibri"/>
                <a:cs typeface="Calibri"/>
              </a:rPr>
              <a:t>Silence </a:t>
            </a:r>
            <a:r>
              <a:rPr sz="2400" dirty="0">
                <a:solidFill>
                  <a:srgbClr val="FFFFFF"/>
                </a:solidFill>
                <a:latin typeface="Calibri"/>
                <a:cs typeface="Calibri"/>
              </a:rPr>
              <a:t>-</a:t>
            </a:r>
            <a:r>
              <a:rPr sz="2400" spc="-5" dirty="0">
                <a:solidFill>
                  <a:srgbClr val="FFFFFF"/>
                </a:solidFill>
                <a:latin typeface="Calibri"/>
                <a:cs typeface="Calibri"/>
              </a:rPr>
              <a:t> </a:t>
            </a:r>
            <a:r>
              <a:rPr sz="2400" spc="-10" dirty="0">
                <a:solidFill>
                  <a:srgbClr val="FFFFFF"/>
                </a:solidFill>
                <a:latin typeface="Calibri"/>
                <a:cs typeface="Calibri"/>
              </a:rPr>
              <a:t>People</a:t>
            </a:r>
            <a:r>
              <a:rPr sz="2400" spc="-25" dirty="0">
                <a:solidFill>
                  <a:srgbClr val="FFFFFF"/>
                </a:solidFill>
                <a:latin typeface="Calibri"/>
                <a:cs typeface="Calibri"/>
              </a:rPr>
              <a:t> have</a:t>
            </a:r>
            <a:r>
              <a:rPr sz="2400" dirty="0">
                <a:solidFill>
                  <a:srgbClr val="FFFFFF"/>
                </a:solidFill>
                <a:latin typeface="Calibri"/>
                <a:cs typeface="Calibri"/>
              </a:rPr>
              <a:t> a</a:t>
            </a:r>
            <a:r>
              <a:rPr sz="2400" spc="5" dirty="0">
                <a:solidFill>
                  <a:srgbClr val="FFFFFF"/>
                </a:solidFill>
                <a:latin typeface="Calibri"/>
                <a:cs typeface="Calibri"/>
              </a:rPr>
              <a:t> </a:t>
            </a:r>
            <a:r>
              <a:rPr sz="2400" spc="-5" dirty="0">
                <a:solidFill>
                  <a:srgbClr val="FFFFFF"/>
                </a:solidFill>
                <a:latin typeface="Calibri"/>
                <a:cs typeface="Calibri"/>
              </a:rPr>
              <a:t>conscious</a:t>
            </a:r>
            <a:r>
              <a:rPr sz="2400" spc="-15" dirty="0">
                <a:solidFill>
                  <a:srgbClr val="FFFFFF"/>
                </a:solidFill>
                <a:latin typeface="Calibri"/>
                <a:cs typeface="Calibri"/>
              </a:rPr>
              <a:t> </a:t>
            </a:r>
            <a:r>
              <a:rPr sz="2400" dirty="0">
                <a:solidFill>
                  <a:srgbClr val="FFFFFF"/>
                </a:solidFill>
                <a:latin typeface="Calibri"/>
                <a:cs typeface="Calibri"/>
              </a:rPr>
              <a:t>or</a:t>
            </a:r>
            <a:r>
              <a:rPr sz="2400" spc="-5" dirty="0">
                <a:solidFill>
                  <a:srgbClr val="FFFFFF"/>
                </a:solidFill>
                <a:latin typeface="Calibri"/>
                <a:cs typeface="Calibri"/>
              </a:rPr>
              <a:t> </a:t>
            </a:r>
            <a:r>
              <a:rPr sz="2400" spc="-15" dirty="0">
                <a:solidFill>
                  <a:srgbClr val="FFFFFF"/>
                </a:solidFill>
                <a:latin typeface="Calibri"/>
                <a:cs typeface="Calibri"/>
              </a:rPr>
              <a:t>even </a:t>
            </a:r>
            <a:r>
              <a:rPr sz="2400" spc="-10" dirty="0">
                <a:solidFill>
                  <a:srgbClr val="FFFFFF"/>
                </a:solidFill>
                <a:latin typeface="Calibri"/>
                <a:cs typeface="Calibri"/>
              </a:rPr>
              <a:t> subconscious</a:t>
            </a:r>
            <a:r>
              <a:rPr sz="2400" spc="10" dirty="0">
                <a:solidFill>
                  <a:srgbClr val="FFFFFF"/>
                </a:solidFill>
                <a:latin typeface="Calibri"/>
                <a:cs typeface="Calibri"/>
              </a:rPr>
              <a:t> </a:t>
            </a:r>
            <a:r>
              <a:rPr sz="2400" spc="-25" dirty="0">
                <a:solidFill>
                  <a:srgbClr val="FFFFFF"/>
                </a:solidFill>
                <a:latin typeface="Calibri"/>
                <a:cs typeface="Calibri"/>
              </a:rPr>
              <a:t>reflex</a:t>
            </a:r>
            <a:r>
              <a:rPr sz="2400" spc="-20" dirty="0">
                <a:solidFill>
                  <a:srgbClr val="FFFFFF"/>
                </a:solidFill>
                <a:latin typeface="Calibri"/>
                <a:cs typeface="Calibri"/>
              </a:rPr>
              <a:t> </a:t>
            </a:r>
            <a:r>
              <a:rPr sz="2400" spc="-25" dirty="0">
                <a:solidFill>
                  <a:srgbClr val="FFFFFF"/>
                </a:solidFill>
                <a:latin typeface="Calibri"/>
                <a:cs typeface="Calibri"/>
              </a:rPr>
              <a:t>to</a:t>
            </a:r>
            <a:r>
              <a:rPr sz="2400" spc="10" dirty="0">
                <a:solidFill>
                  <a:srgbClr val="FFFFFF"/>
                </a:solidFill>
                <a:latin typeface="Calibri"/>
                <a:cs typeface="Calibri"/>
              </a:rPr>
              <a:t> </a:t>
            </a:r>
            <a:r>
              <a:rPr sz="2400" spc="-5" dirty="0">
                <a:solidFill>
                  <a:srgbClr val="FFFFFF"/>
                </a:solidFill>
                <a:latin typeface="Calibri"/>
                <a:cs typeface="Calibri"/>
              </a:rPr>
              <a:t>speak</a:t>
            </a:r>
            <a:r>
              <a:rPr sz="2400" dirty="0">
                <a:solidFill>
                  <a:srgbClr val="FFFFFF"/>
                </a:solidFill>
                <a:latin typeface="Calibri"/>
                <a:cs typeface="Calibri"/>
              </a:rPr>
              <a:t> in</a:t>
            </a:r>
            <a:r>
              <a:rPr sz="2400" spc="5" dirty="0">
                <a:solidFill>
                  <a:srgbClr val="FFFFFF"/>
                </a:solidFill>
                <a:latin typeface="Calibri"/>
                <a:cs typeface="Calibri"/>
              </a:rPr>
              <a:t> </a:t>
            </a:r>
            <a:r>
              <a:rPr sz="2400" spc="-15" dirty="0">
                <a:solidFill>
                  <a:srgbClr val="FFFFFF"/>
                </a:solidFill>
                <a:latin typeface="Calibri"/>
                <a:cs typeface="Calibri"/>
              </a:rPr>
              <a:t>order</a:t>
            </a:r>
            <a:r>
              <a:rPr sz="2400" dirty="0">
                <a:solidFill>
                  <a:srgbClr val="FFFFFF"/>
                </a:solidFill>
                <a:latin typeface="Calibri"/>
                <a:cs typeface="Calibri"/>
              </a:rPr>
              <a:t> </a:t>
            </a:r>
            <a:r>
              <a:rPr sz="2400" spc="-25" dirty="0">
                <a:solidFill>
                  <a:srgbClr val="FFFFFF"/>
                </a:solidFill>
                <a:latin typeface="Calibri"/>
                <a:cs typeface="Calibri"/>
              </a:rPr>
              <a:t>to</a:t>
            </a:r>
            <a:r>
              <a:rPr sz="2400" spc="15" dirty="0">
                <a:solidFill>
                  <a:srgbClr val="FFFFFF"/>
                </a:solidFill>
                <a:latin typeface="Calibri"/>
                <a:cs typeface="Calibri"/>
              </a:rPr>
              <a:t> </a:t>
            </a:r>
            <a:r>
              <a:rPr sz="2400" spc="-5" dirty="0">
                <a:solidFill>
                  <a:srgbClr val="FFFFFF"/>
                </a:solidFill>
                <a:latin typeface="Calibri"/>
                <a:cs typeface="Calibri"/>
              </a:rPr>
              <a:t>fill</a:t>
            </a:r>
            <a:r>
              <a:rPr sz="2400" spc="10" dirty="0">
                <a:solidFill>
                  <a:srgbClr val="FFFFFF"/>
                </a:solidFill>
                <a:latin typeface="Calibri"/>
                <a:cs typeface="Calibri"/>
              </a:rPr>
              <a:t> </a:t>
            </a:r>
            <a:r>
              <a:rPr sz="2400" spc="-20" dirty="0">
                <a:solidFill>
                  <a:srgbClr val="FFFFFF"/>
                </a:solidFill>
                <a:latin typeface="Calibri"/>
                <a:cs typeface="Calibri"/>
              </a:rPr>
              <a:t>gaps</a:t>
            </a:r>
            <a:r>
              <a:rPr sz="2400" spc="5" dirty="0">
                <a:solidFill>
                  <a:srgbClr val="FFFFFF"/>
                </a:solidFill>
                <a:latin typeface="Calibri"/>
                <a:cs typeface="Calibri"/>
              </a:rPr>
              <a:t> </a:t>
            </a:r>
            <a:r>
              <a:rPr sz="2400" dirty="0">
                <a:solidFill>
                  <a:srgbClr val="FFFFFF"/>
                </a:solidFill>
                <a:latin typeface="Calibri"/>
                <a:cs typeface="Calibri"/>
              </a:rPr>
              <a:t>and</a:t>
            </a:r>
            <a:r>
              <a:rPr sz="2400" spc="25" dirty="0">
                <a:solidFill>
                  <a:srgbClr val="FFFFFF"/>
                </a:solidFill>
                <a:latin typeface="Calibri"/>
                <a:cs typeface="Calibri"/>
              </a:rPr>
              <a:t> </a:t>
            </a:r>
            <a:r>
              <a:rPr sz="2400" spc="-5" dirty="0">
                <a:solidFill>
                  <a:srgbClr val="FFFFFF"/>
                </a:solidFill>
                <a:latin typeface="Calibri"/>
                <a:cs typeface="Calibri"/>
              </a:rPr>
              <a:t>spaces </a:t>
            </a:r>
            <a:r>
              <a:rPr sz="2400" spc="-710" dirty="0">
                <a:solidFill>
                  <a:srgbClr val="FFFFFF"/>
                </a:solidFill>
                <a:latin typeface="Calibri"/>
                <a:cs typeface="Calibri"/>
              </a:rPr>
              <a:t> </a:t>
            </a:r>
            <a:r>
              <a:rPr sz="2400" spc="-5" dirty="0">
                <a:solidFill>
                  <a:srgbClr val="FFFFFF"/>
                </a:solidFill>
                <a:latin typeface="Calibri"/>
                <a:cs typeface="Calibri"/>
              </a:rPr>
              <a:t>within</a:t>
            </a:r>
            <a:r>
              <a:rPr sz="2400" spc="25" dirty="0">
                <a:solidFill>
                  <a:srgbClr val="FFFFFF"/>
                </a:solidFill>
                <a:latin typeface="Calibri"/>
                <a:cs typeface="Calibri"/>
              </a:rPr>
              <a:t> </a:t>
            </a:r>
            <a:r>
              <a:rPr sz="2400" dirty="0">
                <a:solidFill>
                  <a:srgbClr val="FFFFFF"/>
                </a:solidFill>
                <a:latin typeface="Calibri"/>
                <a:cs typeface="Calibri"/>
              </a:rPr>
              <a:t>a</a:t>
            </a:r>
            <a:r>
              <a:rPr sz="2400" spc="5" dirty="0">
                <a:solidFill>
                  <a:srgbClr val="FFFFFF"/>
                </a:solidFill>
                <a:latin typeface="Calibri"/>
                <a:cs typeface="Calibri"/>
              </a:rPr>
              <a:t> </a:t>
            </a:r>
            <a:r>
              <a:rPr sz="2400" spc="-20" dirty="0">
                <a:solidFill>
                  <a:srgbClr val="FFFFFF"/>
                </a:solidFill>
                <a:latin typeface="Calibri"/>
                <a:cs typeface="Calibri"/>
              </a:rPr>
              <a:t>conversation.</a:t>
            </a:r>
            <a:r>
              <a:rPr sz="2400" dirty="0">
                <a:solidFill>
                  <a:srgbClr val="FFFFFF"/>
                </a:solidFill>
                <a:latin typeface="Calibri"/>
                <a:cs typeface="Calibri"/>
              </a:rPr>
              <a:t> </a:t>
            </a:r>
            <a:r>
              <a:rPr sz="2400" spc="-80" dirty="0">
                <a:solidFill>
                  <a:srgbClr val="FFFFFF"/>
                </a:solidFill>
                <a:latin typeface="Calibri"/>
                <a:cs typeface="Calibri"/>
              </a:rPr>
              <a:t>You</a:t>
            </a:r>
            <a:r>
              <a:rPr sz="2400" dirty="0">
                <a:solidFill>
                  <a:srgbClr val="FFFFFF"/>
                </a:solidFill>
                <a:latin typeface="Calibri"/>
                <a:cs typeface="Calibri"/>
              </a:rPr>
              <a:t> </a:t>
            </a:r>
            <a:r>
              <a:rPr sz="2400" spc="-5" dirty="0">
                <a:solidFill>
                  <a:srgbClr val="FFFFFF"/>
                </a:solidFill>
                <a:latin typeface="Calibri"/>
                <a:cs typeface="Calibri"/>
              </a:rPr>
              <a:t>can</a:t>
            </a:r>
            <a:r>
              <a:rPr sz="2400" spc="5" dirty="0">
                <a:solidFill>
                  <a:srgbClr val="FFFFFF"/>
                </a:solidFill>
                <a:latin typeface="Calibri"/>
                <a:cs typeface="Calibri"/>
              </a:rPr>
              <a:t> </a:t>
            </a:r>
            <a:r>
              <a:rPr sz="2400" spc="-10" dirty="0">
                <a:solidFill>
                  <a:srgbClr val="FFFFFF"/>
                </a:solidFill>
                <a:latin typeface="Calibri"/>
                <a:cs typeface="Calibri"/>
              </a:rPr>
              <a:t>obtain</a:t>
            </a:r>
            <a:r>
              <a:rPr sz="2400" spc="15" dirty="0">
                <a:solidFill>
                  <a:srgbClr val="FFFFFF"/>
                </a:solidFill>
                <a:latin typeface="Calibri"/>
                <a:cs typeface="Calibri"/>
              </a:rPr>
              <a:t> </a:t>
            </a:r>
            <a:r>
              <a:rPr sz="2400" dirty="0">
                <a:solidFill>
                  <a:srgbClr val="FFFFFF"/>
                </a:solidFill>
                <a:latin typeface="Calibri"/>
                <a:cs typeface="Calibri"/>
              </a:rPr>
              <a:t>a</a:t>
            </a:r>
            <a:r>
              <a:rPr sz="2400" spc="5" dirty="0">
                <a:solidFill>
                  <a:srgbClr val="FFFFFF"/>
                </a:solidFill>
                <a:latin typeface="Calibri"/>
                <a:cs typeface="Calibri"/>
              </a:rPr>
              <a:t> </a:t>
            </a:r>
            <a:r>
              <a:rPr sz="2400" spc="-5" dirty="0">
                <a:solidFill>
                  <a:srgbClr val="FFFFFF"/>
                </a:solidFill>
                <a:latin typeface="Calibri"/>
                <a:cs typeface="Calibri"/>
              </a:rPr>
              <a:t>true</a:t>
            </a:r>
            <a:r>
              <a:rPr sz="2400" dirty="0">
                <a:solidFill>
                  <a:srgbClr val="FFFFFF"/>
                </a:solidFill>
                <a:latin typeface="Calibri"/>
                <a:cs typeface="Calibri"/>
              </a:rPr>
              <a:t> </a:t>
            </a:r>
            <a:r>
              <a:rPr sz="2400" spc="-5" dirty="0">
                <a:solidFill>
                  <a:srgbClr val="FFFFFF"/>
                </a:solidFill>
                <a:latin typeface="Calibri"/>
                <a:cs typeface="Calibri"/>
              </a:rPr>
              <a:t>sense</a:t>
            </a:r>
            <a:r>
              <a:rPr sz="2400" spc="5" dirty="0">
                <a:solidFill>
                  <a:srgbClr val="FFFFFF"/>
                </a:solidFill>
                <a:latin typeface="Calibri"/>
                <a:cs typeface="Calibri"/>
              </a:rPr>
              <a:t> </a:t>
            </a:r>
            <a:r>
              <a:rPr sz="2400" spc="-5" dirty="0">
                <a:solidFill>
                  <a:srgbClr val="FFFFFF"/>
                </a:solidFill>
                <a:latin typeface="Calibri"/>
                <a:cs typeface="Calibri"/>
              </a:rPr>
              <a:t>of </a:t>
            </a:r>
            <a:r>
              <a:rPr sz="2400" spc="-10" dirty="0">
                <a:solidFill>
                  <a:srgbClr val="FFFFFF"/>
                </a:solidFill>
                <a:latin typeface="Calibri"/>
                <a:cs typeface="Calibri"/>
              </a:rPr>
              <a:t>what </a:t>
            </a:r>
            <a:r>
              <a:rPr sz="2400" spc="-5" dirty="0">
                <a:solidFill>
                  <a:srgbClr val="FFFFFF"/>
                </a:solidFill>
                <a:latin typeface="Calibri"/>
                <a:cs typeface="Calibri"/>
              </a:rPr>
              <a:t> </a:t>
            </a:r>
            <a:r>
              <a:rPr sz="2400" dirty="0">
                <a:solidFill>
                  <a:srgbClr val="FFFFFF"/>
                </a:solidFill>
                <a:latin typeface="Calibri"/>
                <a:cs typeface="Calibri"/>
              </a:rPr>
              <a:t>the</a:t>
            </a:r>
            <a:r>
              <a:rPr sz="2400" spc="-10" dirty="0">
                <a:solidFill>
                  <a:srgbClr val="FFFFFF"/>
                </a:solidFill>
                <a:latin typeface="Calibri"/>
                <a:cs typeface="Calibri"/>
              </a:rPr>
              <a:t> </a:t>
            </a:r>
            <a:r>
              <a:rPr sz="2400" spc="-15" dirty="0">
                <a:solidFill>
                  <a:srgbClr val="FFFFFF"/>
                </a:solidFill>
                <a:latin typeface="Calibri"/>
                <a:cs typeface="Calibri"/>
              </a:rPr>
              <a:t>person</a:t>
            </a:r>
            <a:r>
              <a:rPr sz="2400" spc="5" dirty="0">
                <a:solidFill>
                  <a:srgbClr val="FFFFFF"/>
                </a:solidFill>
                <a:latin typeface="Calibri"/>
                <a:cs typeface="Calibri"/>
              </a:rPr>
              <a:t> </a:t>
            </a:r>
            <a:r>
              <a:rPr sz="2400" dirty="0">
                <a:solidFill>
                  <a:srgbClr val="FFFFFF"/>
                </a:solidFill>
                <a:latin typeface="Calibri"/>
                <a:cs typeface="Calibri"/>
              </a:rPr>
              <a:t>is</a:t>
            </a:r>
            <a:r>
              <a:rPr sz="2400" spc="-10" dirty="0">
                <a:solidFill>
                  <a:srgbClr val="FFFFFF"/>
                </a:solidFill>
                <a:latin typeface="Calibri"/>
                <a:cs typeface="Calibri"/>
              </a:rPr>
              <a:t> </a:t>
            </a:r>
            <a:r>
              <a:rPr sz="2400" spc="-5" dirty="0">
                <a:solidFill>
                  <a:srgbClr val="FFFFFF"/>
                </a:solidFill>
                <a:latin typeface="Calibri"/>
                <a:cs typeface="Calibri"/>
              </a:rPr>
              <a:t>thinking</a:t>
            </a:r>
            <a:r>
              <a:rPr sz="2400" spc="40" dirty="0">
                <a:solidFill>
                  <a:srgbClr val="FFFFFF"/>
                </a:solidFill>
                <a:latin typeface="Calibri"/>
                <a:cs typeface="Calibri"/>
              </a:rPr>
              <a:t> </a:t>
            </a:r>
            <a:r>
              <a:rPr sz="2400" dirty="0">
                <a:solidFill>
                  <a:srgbClr val="FFFFFF"/>
                </a:solidFill>
                <a:latin typeface="Calibri"/>
                <a:cs typeface="Calibri"/>
              </a:rPr>
              <a:t>and </a:t>
            </a:r>
            <a:r>
              <a:rPr sz="2400" spc="-15" dirty="0">
                <a:solidFill>
                  <a:srgbClr val="FFFFFF"/>
                </a:solidFill>
                <a:latin typeface="Calibri"/>
                <a:cs typeface="Calibri"/>
              </a:rPr>
              <a:t>feeling</a:t>
            </a:r>
            <a:r>
              <a:rPr sz="2400" spc="15" dirty="0">
                <a:solidFill>
                  <a:srgbClr val="FFFFFF"/>
                </a:solidFill>
                <a:latin typeface="Calibri"/>
                <a:cs typeface="Calibri"/>
              </a:rPr>
              <a:t> </a:t>
            </a:r>
            <a:r>
              <a:rPr sz="2400" spc="-10" dirty="0">
                <a:solidFill>
                  <a:srgbClr val="FFFFFF"/>
                </a:solidFill>
                <a:latin typeface="Calibri"/>
                <a:cs typeface="Calibri"/>
              </a:rPr>
              <a:t>by</a:t>
            </a:r>
            <a:r>
              <a:rPr sz="2400" dirty="0">
                <a:solidFill>
                  <a:srgbClr val="FFFFFF"/>
                </a:solidFill>
                <a:latin typeface="Calibri"/>
                <a:cs typeface="Calibri"/>
              </a:rPr>
              <a:t> </a:t>
            </a:r>
            <a:r>
              <a:rPr sz="2400" spc="-5" dirty="0">
                <a:solidFill>
                  <a:srgbClr val="FFFFFF"/>
                </a:solidFill>
                <a:latin typeface="Calibri"/>
                <a:cs typeface="Calibri"/>
              </a:rPr>
              <a:t>utilizing</a:t>
            </a:r>
            <a:r>
              <a:rPr sz="2400" spc="40" dirty="0">
                <a:solidFill>
                  <a:srgbClr val="FFFFFF"/>
                </a:solidFill>
                <a:latin typeface="Calibri"/>
                <a:cs typeface="Calibri"/>
              </a:rPr>
              <a:t> </a:t>
            </a:r>
            <a:r>
              <a:rPr sz="2400" spc="-5" dirty="0">
                <a:solidFill>
                  <a:srgbClr val="FFFFFF"/>
                </a:solidFill>
                <a:latin typeface="Calibri"/>
                <a:cs typeface="Calibri"/>
              </a:rPr>
              <a:t>silence</a:t>
            </a:r>
            <a:r>
              <a:rPr sz="2400" spc="5" dirty="0">
                <a:solidFill>
                  <a:srgbClr val="FFFFFF"/>
                </a:solidFill>
                <a:latin typeface="Calibri"/>
                <a:cs typeface="Calibri"/>
              </a:rPr>
              <a:t> </a:t>
            </a:r>
            <a:r>
              <a:rPr sz="2400" dirty="0">
                <a:solidFill>
                  <a:srgbClr val="FFFFFF"/>
                </a:solidFill>
                <a:latin typeface="Calibri"/>
                <a:cs typeface="Calibri"/>
              </a:rPr>
              <a:t>as a </a:t>
            </a:r>
            <a:r>
              <a:rPr sz="2400" spc="5" dirty="0">
                <a:solidFill>
                  <a:srgbClr val="FFFFFF"/>
                </a:solidFill>
                <a:latin typeface="Calibri"/>
                <a:cs typeface="Calibri"/>
              </a:rPr>
              <a:t> </a:t>
            </a:r>
            <a:r>
              <a:rPr sz="2400" spc="-5" dirty="0">
                <a:solidFill>
                  <a:srgbClr val="FFFFFF"/>
                </a:solidFill>
                <a:latin typeface="Calibri"/>
                <a:cs typeface="Calibri"/>
              </a:rPr>
              <a:t>method</a:t>
            </a:r>
            <a:r>
              <a:rPr sz="2400" dirty="0">
                <a:solidFill>
                  <a:srgbClr val="FFFFFF"/>
                </a:solidFill>
                <a:latin typeface="Calibri"/>
                <a:cs typeface="Calibri"/>
              </a:rPr>
              <a:t> </a:t>
            </a:r>
            <a:r>
              <a:rPr sz="2400" spc="-5" dirty="0">
                <a:solidFill>
                  <a:srgbClr val="FFFFFF"/>
                </a:solidFill>
                <a:latin typeface="Calibri"/>
                <a:cs typeface="Calibri"/>
              </a:rPr>
              <a:t>of </a:t>
            </a:r>
            <a:r>
              <a:rPr sz="2400" spc="-10" dirty="0">
                <a:solidFill>
                  <a:srgbClr val="FFFFFF"/>
                </a:solidFill>
                <a:latin typeface="Calibri"/>
                <a:cs typeface="Calibri"/>
              </a:rPr>
              <a:t>encouraging</a:t>
            </a:r>
            <a:r>
              <a:rPr sz="2400" dirty="0">
                <a:solidFill>
                  <a:srgbClr val="FFFFFF"/>
                </a:solidFill>
                <a:latin typeface="Calibri"/>
                <a:cs typeface="Calibri"/>
              </a:rPr>
              <a:t> </a:t>
            </a:r>
            <a:r>
              <a:rPr sz="2400" spc="-5" dirty="0">
                <a:solidFill>
                  <a:srgbClr val="FFFFFF"/>
                </a:solidFill>
                <a:latin typeface="Calibri"/>
                <a:cs typeface="Calibri"/>
              </a:rPr>
              <a:t>the</a:t>
            </a:r>
            <a:r>
              <a:rPr sz="2400" spc="5" dirty="0">
                <a:solidFill>
                  <a:srgbClr val="FFFFFF"/>
                </a:solidFill>
                <a:latin typeface="Calibri"/>
                <a:cs typeface="Calibri"/>
              </a:rPr>
              <a:t> </a:t>
            </a:r>
            <a:r>
              <a:rPr sz="2400" spc="-15" dirty="0">
                <a:solidFill>
                  <a:srgbClr val="FFFFFF"/>
                </a:solidFill>
                <a:latin typeface="Calibri"/>
                <a:cs typeface="Calibri"/>
              </a:rPr>
              <a:t>person</a:t>
            </a:r>
            <a:r>
              <a:rPr sz="2400" dirty="0">
                <a:solidFill>
                  <a:srgbClr val="FFFFFF"/>
                </a:solidFill>
                <a:latin typeface="Calibri"/>
                <a:cs typeface="Calibri"/>
              </a:rPr>
              <a:t> </a:t>
            </a:r>
            <a:r>
              <a:rPr sz="2400" spc="-20" dirty="0">
                <a:solidFill>
                  <a:srgbClr val="FFFFFF"/>
                </a:solidFill>
                <a:latin typeface="Calibri"/>
                <a:cs typeface="Calibri"/>
              </a:rPr>
              <a:t>to</a:t>
            </a:r>
            <a:r>
              <a:rPr sz="2400" spc="5" dirty="0">
                <a:solidFill>
                  <a:srgbClr val="FFFFFF"/>
                </a:solidFill>
                <a:latin typeface="Calibri"/>
                <a:cs typeface="Calibri"/>
              </a:rPr>
              <a:t> </a:t>
            </a:r>
            <a:r>
              <a:rPr sz="2400" spc="-10" dirty="0">
                <a:solidFill>
                  <a:srgbClr val="FFFFFF"/>
                </a:solidFill>
                <a:latin typeface="Calibri"/>
                <a:cs typeface="Calibri"/>
              </a:rPr>
              <a:t>voluntarily</a:t>
            </a:r>
            <a:r>
              <a:rPr sz="2400" spc="5" dirty="0">
                <a:solidFill>
                  <a:srgbClr val="FFFFFF"/>
                </a:solidFill>
                <a:latin typeface="Calibri"/>
                <a:cs typeface="Calibri"/>
              </a:rPr>
              <a:t> </a:t>
            </a:r>
            <a:r>
              <a:rPr sz="2400" spc="-5" dirty="0">
                <a:solidFill>
                  <a:srgbClr val="FFFFFF"/>
                </a:solidFill>
                <a:latin typeface="Calibri"/>
                <a:cs typeface="Calibri"/>
              </a:rPr>
              <a:t>fill</a:t>
            </a:r>
            <a:r>
              <a:rPr sz="2400" dirty="0">
                <a:solidFill>
                  <a:srgbClr val="FFFFFF"/>
                </a:solidFill>
                <a:latin typeface="Calibri"/>
                <a:cs typeface="Calibri"/>
              </a:rPr>
              <a:t> the </a:t>
            </a:r>
            <a:r>
              <a:rPr sz="2400" spc="5" dirty="0">
                <a:solidFill>
                  <a:srgbClr val="FFFFFF"/>
                </a:solidFill>
                <a:latin typeface="Calibri"/>
                <a:cs typeface="Calibri"/>
              </a:rPr>
              <a:t> </a:t>
            </a:r>
            <a:r>
              <a:rPr sz="2400" spc="-15" dirty="0">
                <a:solidFill>
                  <a:srgbClr val="FFFFFF"/>
                </a:solidFill>
                <a:latin typeface="Calibri"/>
                <a:cs typeface="Calibri"/>
              </a:rPr>
              <a:t>gaps.</a:t>
            </a:r>
            <a:r>
              <a:rPr sz="2400" dirty="0">
                <a:solidFill>
                  <a:srgbClr val="FFFFFF"/>
                </a:solidFill>
                <a:latin typeface="Calibri"/>
                <a:cs typeface="Calibri"/>
              </a:rPr>
              <a:t> </a:t>
            </a:r>
            <a:r>
              <a:rPr sz="2400" spc="-30" dirty="0">
                <a:solidFill>
                  <a:srgbClr val="FFFFFF"/>
                </a:solidFill>
                <a:latin typeface="Calibri"/>
                <a:cs typeface="Calibri"/>
              </a:rPr>
              <a:t>Even</a:t>
            </a:r>
            <a:r>
              <a:rPr sz="2400" dirty="0">
                <a:solidFill>
                  <a:srgbClr val="FFFFFF"/>
                </a:solidFill>
                <a:latin typeface="Calibri"/>
                <a:cs typeface="Calibri"/>
              </a:rPr>
              <a:t> </a:t>
            </a:r>
            <a:r>
              <a:rPr sz="2400" spc="-5" dirty="0">
                <a:solidFill>
                  <a:srgbClr val="FFFFFF"/>
                </a:solidFill>
                <a:latin typeface="Calibri"/>
                <a:cs typeface="Calibri"/>
              </a:rPr>
              <a:t>the </a:t>
            </a:r>
            <a:r>
              <a:rPr sz="2400" spc="-10" dirty="0">
                <a:solidFill>
                  <a:srgbClr val="FFFFFF"/>
                </a:solidFill>
                <a:latin typeface="Calibri"/>
                <a:cs typeface="Calibri"/>
              </a:rPr>
              <a:t>most</a:t>
            </a:r>
            <a:r>
              <a:rPr sz="2400" spc="10" dirty="0">
                <a:solidFill>
                  <a:srgbClr val="FFFFFF"/>
                </a:solidFill>
                <a:latin typeface="Calibri"/>
                <a:cs typeface="Calibri"/>
              </a:rPr>
              <a:t> </a:t>
            </a:r>
            <a:r>
              <a:rPr sz="2400" spc="-5" dirty="0">
                <a:solidFill>
                  <a:srgbClr val="FFFFFF"/>
                </a:solidFill>
                <a:latin typeface="Calibri"/>
                <a:cs typeface="Calibri"/>
              </a:rPr>
              <a:t>emotionally-charged</a:t>
            </a:r>
            <a:r>
              <a:rPr sz="2400" dirty="0">
                <a:solidFill>
                  <a:srgbClr val="FFFFFF"/>
                </a:solidFill>
                <a:latin typeface="Calibri"/>
                <a:cs typeface="Calibri"/>
              </a:rPr>
              <a:t> </a:t>
            </a:r>
            <a:r>
              <a:rPr sz="2400" spc="-5" dirty="0">
                <a:solidFill>
                  <a:srgbClr val="FFFFFF"/>
                </a:solidFill>
                <a:latin typeface="Calibri"/>
                <a:cs typeface="Calibri"/>
              </a:rPr>
              <a:t>individuals</a:t>
            </a:r>
            <a:r>
              <a:rPr sz="2400" spc="40" dirty="0">
                <a:solidFill>
                  <a:srgbClr val="FFFFFF"/>
                </a:solidFill>
                <a:latin typeface="Calibri"/>
                <a:cs typeface="Calibri"/>
              </a:rPr>
              <a:t> </a:t>
            </a:r>
            <a:r>
              <a:rPr sz="2400" spc="-5" dirty="0">
                <a:solidFill>
                  <a:srgbClr val="FFFFFF"/>
                </a:solidFill>
                <a:latin typeface="Calibri"/>
                <a:cs typeface="Calibri"/>
              </a:rPr>
              <a:t>find</a:t>
            </a:r>
            <a:r>
              <a:rPr sz="2400" spc="10" dirty="0">
                <a:solidFill>
                  <a:srgbClr val="FFFFFF"/>
                </a:solidFill>
                <a:latin typeface="Calibri"/>
                <a:cs typeface="Calibri"/>
              </a:rPr>
              <a:t> </a:t>
            </a:r>
            <a:r>
              <a:rPr sz="2400" dirty="0">
                <a:solidFill>
                  <a:srgbClr val="FFFFFF"/>
                </a:solidFill>
                <a:latin typeface="Calibri"/>
                <a:cs typeface="Calibri"/>
              </a:rPr>
              <a:t>it </a:t>
            </a:r>
            <a:r>
              <a:rPr sz="2400" spc="-705" dirty="0">
                <a:solidFill>
                  <a:srgbClr val="FFFFFF"/>
                </a:solidFill>
                <a:latin typeface="Calibri"/>
                <a:cs typeface="Calibri"/>
              </a:rPr>
              <a:t> </a:t>
            </a:r>
            <a:r>
              <a:rPr sz="2400" spc="-15" dirty="0">
                <a:solidFill>
                  <a:srgbClr val="FFFFFF"/>
                </a:solidFill>
                <a:latin typeface="Calibri"/>
                <a:cs typeface="Calibri"/>
              </a:rPr>
              <a:t>uncomfortable</a:t>
            </a:r>
            <a:r>
              <a:rPr sz="2400" dirty="0">
                <a:solidFill>
                  <a:srgbClr val="FFFFFF"/>
                </a:solidFill>
                <a:latin typeface="Calibri"/>
                <a:cs typeface="Calibri"/>
              </a:rPr>
              <a:t> </a:t>
            </a:r>
            <a:r>
              <a:rPr sz="2400" spc="-20" dirty="0">
                <a:solidFill>
                  <a:srgbClr val="FFFFFF"/>
                </a:solidFill>
                <a:latin typeface="Calibri"/>
                <a:cs typeface="Calibri"/>
              </a:rPr>
              <a:t>to</a:t>
            </a:r>
            <a:r>
              <a:rPr sz="2400" spc="-5" dirty="0">
                <a:solidFill>
                  <a:srgbClr val="FFFFFF"/>
                </a:solidFill>
                <a:latin typeface="Calibri"/>
                <a:cs typeface="Calibri"/>
              </a:rPr>
              <a:t> </a:t>
            </a:r>
            <a:r>
              <a:rPr sz="2400" spc="-35" dirty="0">
                <a:solidFill>
                  <a:srgbClr val="FFFFFF"/>
                </a:solidFill>
                <a:latin typeface="Calibri"/>
                <a:cs typeface="Calibri"/>
              </a:rPr>
              <a:t>stay</a:t>
            </a:r>
            <a:r>
              <a:rPr sz="2400" spc="-5" dirty="0">
                <a:solidFill>
                  <a:srgbClr val="FFFFFF"/>
                </a:solidFill>
                <a:latin typeface="Calibri"/>
                <a:cs typeface="Calibri"/>
              </a:rPr>
              <a:t> </a:t>
            </a:r>
            <a:r>
              <a:rPr sz="2400" spc="-10" dirty="0">
                <a:solidFill>
                  <a:srgbClr val="FFFFFF"/>
                </a:solidFill>
                <a:latin typeface="Calibri"/>
                <a:cs typeface="Calibri"/>
              </a:rPr>
              <a:t>engaged</a:t>
            </a:r>
            <a:r>
              <a:rPr sz="2400" dirty="0">
                <a:solidFill>
                  <a:srgbClr val="FFFFFF"/>
                </a:solidFill>
                <a:latin typeface="Calibri"/>
                <a:cs typeface="Calibri"/>
              </a:rPr>
              <a:t> within</a:t>
            </a:r>
            <a:r>
              <a:rPr sz="2400" spc="5" dirty="0">
                <a:solidFill>
                  <a:srgbClr val="FFFFFF"/>
                </a:solidFill>
                <a:latin typeface="Calibri"/>
                <a:cs typeface="Calibri"/>
              </a:rPr>
              <a:t> </a:t>
            </a:r>
            <a:r>
              <a:rPr sz="2400" dirty="0">
                <a:solidFill>
                  <a:srgbClr val="FFFFFF"/>
                </a:solidFill>
                <a:latin typeface="Calibri"/>
                <a:cs typeface="Calibri"/>
              </a:rPr>
              <a:t>a one-sided </a:t>
            </a:r>
            <a:r>
              <a:rPr sz="2400" spc="5" dirty="0">
                <a:solidFill>
                  <a:srgbClr val="FFFFFF"/>
                </a:solidFill>
                <a:latin typeface="Calibri"/>
                <a:cs typeface="Calibri"/>
              </a:rPr>
              <a:t> </a:t>
            </a:r>
            <a:r>
              <a:rPr sz="2400" spc="-10" dirty="0">
                <a:solidFill>
                  <a:srgbClr val="FFFFFF"/>
                </a:solidFill>
                <a:latin typeface="Calibri"/>
                <a:cs typeface="Calibri"/>
              </a:rPr>
              <a:t>argument</a:t>
            </a:r>
            <a:r>
              <a:rPr sz="2400" spc="5" dirty="0">
                <a:solidFill>
                  <a:srgbClr val="FFFFFF"/>
                </a:solidFill>
                <a:latin typeface="Calibri"/>
                <a:cs typeface="Calibri"/>
              </a:rPr>
              <a:t> </a:t>
            </a:r>
            <a:r>
              <a:rPr sz="2400" dirty="0">
                <a:solidFill>
                  <a:srgbClr val="FFFFFF"/>
                </a:solidFill>
                <a:latin typeface="Calibri"/>
                <a:cs typeface="Calibri"/>
              </a:rPr>
              <a:t>and</a:t>
            </a:r>
            <a:r>
              <a:rPr sz="2400" spc="10" dirty="0">
                <a:solidFill>
                  <a:srgbClr val="FFFFFF"/>
                </a:solidFill>
                <a:latin typeface="Calibri"/>
                <a:cs typeface="Calibri"/>
              </a:rPr>
              <a:t> </a:t>
            </a:r>
            <a:r>
              <a:rPr sz="2400" dirty="0">
                <a:solidFill>
                  <a:srgbClr val="FFFFFF"/>
                </a:solidFill>
                <a:latin typeface="Calibri"/>
                <a:cs typeface="Calibri"/>
              </a:rPr>
              <a:t>will</a:t>
            </a:r>
            <a:r>
              <a:rPr sz="2400" spc="-15" dirty="0">
                <a:solidFill>
                  <a:srgbClr val="FFFFFF"/>
                </a:solidFill>
                <a:latin typeface="Calibri"/>
                <a:cs typeface="Calibri"/>
              </a:rPr>
              <a:t> </a:t>
            </a:r>
            <a:r>
              <a:rPr sz="2400" spc="-10" dirty="0">
                <a:solidFill>
                  <a:srgbClr val="FFFFFF"/>
                </a:solidFill>
                <a:latin typeface="Calibri"/>
                <a:cs typeface="Calibri"/>
              </a:rPr>
              <a:t>eventually</a:t>
            </a:r>
            <a:r>
              <a:rPr sz="2400" dirty="0">
                <a:solidFill>
                  <a:srgbClr val="FFFFFF"/>
                </a:solidFill>
                <a:latin typeface="Calibri"/>
                <a:cs typeface="Calibri"/>
              </a:rPr>
              <a:t> </a:t>
            </a:r>
            <a:r>
              <a:rPr sz="2400" spc="-5" dirty="0">
                <a:solidFill>
                  <a:srgbClr val="FFFFFF"/>
                </a:solidFill>
                <a:latin typeface="Calibri"/>
                <a:cs typeface="Calibri"/>
              </a:rPr>
              <a:t>calm.</a:t>
            </a:r>
            <a:endParaRPr sz="2400" dirty="0">
              <a:latin typeface="Calibri"/>
              <a:cs typeface="Calibri"/>
            </a:endParaRPr>
          </a:p>
        </p:txBody>
      </p:sp>
      <p:pic>
        <p:nvPicPr>
          <p:cNvPr id="22530" name="Picture 2" descr="Monsanto&amp;#39;s Code of Silence">
            <a:extLst>
              <a:ext uri="{FF2B5EF4-FFF2-40B4-BE49-F238E27FC236}">
                <a16:creationId xmlns:a16="http://schemas.microsoft.com/office/drawing/2014/main" id="{02D28F61-0CBA-4ACB-98D7-AF3A08D3B4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485563"/>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621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Calibri Light"/>
                <a:cs typeface="Calibri Light"/>
              </a:rPr>
              <a:t>12</a:t>
            </a:r>
            <a:r>
              <a:rPr sz="3600" b="0" spc="-10" dirty="0">
                <a:latin typeface="Calibri Light"/>
                <a:cs typeface="Calibri Light"/>
              </a:rPr>
              <a:t> </a:t>
            </a:r>
            <a:r>
              <a:rPr sz="3600" b="0" spc="-5" dirty="0">
                <a:latin typeface="Calibri Light"/>
                <a:cs typeface="Calibri Light"/>
              </a:rPr>
              <a:t>ELEMENTS </a:t>
            </a:r>
            <a:r>
              <a:rPr sz="3600" b="0" spc="-10" dirty="0">
                <a:latin typeface="Calibri Light"/>
                <a:cs typeface="Calibri Light"/>
              </a:rPr>
              <a:t>OF</a:t>
            </a:r>
            <a:r>
              <a:rPr sz="3600" b="0" spc="-5" dirty="0">
                <a:latin typeface="Calibri Light"/>
                <a:cs typeface="Calibri Light"/>
              </a:rPr>
              <a:t> ACTIVE</a:t>
            </a:r>
            <a:r>
              <a:rPr sz="3600" b="0" spc="-10" dirty="0">
                <a:latin typeface="Calibri Light"/>
                <a:cs typeface="Calibri Light"/>
              </a:rPr>
              <a:t> LISTENING</a:t>
            </a:r>
            <a:endParaRPr sz="3600">
              <a:latin typeface="Calibri Light"/>
              <a:cs typeface="Calibri Light"/>
            </a:endParaRPr>
          </a:p>
        </p:txBody>
      </p:sp>
      <p:sp>
        <p:nvSpPr>
          <p:cNvPr id="3" name="object 3"/>
          <p:cNvSpPr txBox="1"/>
          <p:nvPr/>
        </p:nvSpPr>
        <p:spPr>
          <a:xfrm>
            <a:off x="764540" y="1977339"/>
            <a:ext cx="9914255" cy="3953005"/>
          </a:xfrm>
          <a:prstGeom prst="rect">
            <a:avLst/>
          </a:prstGeom>
        </p:spPr>
        <p:txBody>
          <a:bodyPr vert="horz" wrap="square" lIns="0" tIns="13335" rIns="0" bIns="0" rtlCol="0">
            <a:spAutoFit/>
          </a:bodyPr>
          <a:lstStyle/>
          <a:p>
            <a:pPr marL="12700" marR="5080">
              <a:lnSpc>
                <a:spcPct val="100000"/>
              </a:lnSpc>
              <a:spcBef>
                <a:spcPts val="105"/>
              </a:spcBef>
              <a:tabLst>
                <a:tab pos="7714615" algn="l"/>
              </a:tabLst>
            </a:pPr>
            <a:r>
              <a:rPr sz="3200" spc="-15" dirty="0">
                <a:solidFill>
                  <a:srgbClr val="FFFFFF"/>
                </a:solidFill>
                <a:latin typeface="Calibri"/>
                <a:cs typeface="Calibri"/>
              </a:rPr>
              <a:t>8.</a:t>
            </a:r>
            <a:r>
              <a:rPr lang="en-US" sz="3200" spc="-15" dirty="0">
                <a:solidFill>
                  <a:srgbClr val="FFFFFF"/>
                </a:solidFill>
                <a:latin typeface="Calibri"/>
                <a:cs typeface="Calibri"/>
              </a:rPr>
              <a:t> </a:t>
            </a:r>
            <a:r>
              <a:rPr sz="3200" spc="-15" dirty="0">
                <a:solidFill>
                  <a:srgbClr val="FFFFFF"/>
                </a:solidFill>
                <a:latin typeface="Calibri"/>
                <a:cs typeface="Calibri"/>
              </a:rPr>
              <a:t>Perception</a:t>
            </a:r>
            <a:r>
              <a:rPr sz="3200" spc="-5" dirty="0">
                <a:solidFill>
                  <a:srgbClr val="FFFFFF"/>
                </a:solidFill>
                <a:latin typeface="Calibri"/>
                <a:cs typeface="Calibri"/>
              </a:rPr>
              <a:t> Checking</a:t>
            </a:r>
            <a:r>
              <a:rPr sz="3200" spc="25" dirty="0">
                <a:solidFill>
                  <a:srgbClr val="FFFFFF"/>
                </a:solidFill>
                <a:latin typeface="Calibri"/>
                <a:cs typeface="Calibri"/>
              </a:rPr>
              <a:t> </a:t>
            </a:r>
            <a:r>
              <a:rPr sz="3200" dirty="0">
                <a:solidFill>
                  <a:srgbClr val="FFFFFF"/>
                </a:solidFill>
                <a:latin typeface="Calibri"/>
                <a:cs typeface="Calibri"/>
              </a:rPr>
              <a:t>-</a:t>
            </a:r>
            <a:r>
              <a:rPr sz="3200" spc="-5" dirty="0">
                <a:solidFill>
                  <a:srgbClr val="FFFFFF"/>
                </a:solidFill>
                <a:latin typeface="Calibri"/>
                <a:cs typeface="Calibri"/>
              </a:rPr>
              <a:t> This</a:t>
            </a:r>
            <a:r>
              <a:rPr sz="3200" spc="5" dirty="0">
                <a:solidFill>
                  <a:srgbClr val="FFFFFF"/>
                </a:solidFill>
                <a:latin typeface="Calibri"/>
                <a:cs typeface="Calibri"/>
              </a:rPr>
              <a:t> </a:t>
            </a:r>
            <a:r>
              <a:rPr sz="3200" dirty="0">
                <a:solidFill>
                  <a:srgbClr val="FFFFFF"/>
                </a:solidFill>
                <a:latin typeface="Calibri"/>
                <a:cs typeface="Calibri"/>
              </a:rPr>
              <a:t>is</a:t>
            </a:r>
            <a:r>
              <a:rPr sz="3200" spc="5" dirty="0">
                <a:solidFill>
                  <a:srgbClr val="FFFFFF"/>
                </a:solidFill>
                <a:latin typeface="Calibri"/>
                <a:cs typeface="Calibri"/>
              </a:rPr>
              <a:t> </a:t>
            </a:r>
            <a:r>
              <a:rPr sz="3200" spc="-5" dirty="0">
                <a:solidFill>
                  <a:srgbClr val="FFFFFF"/>
                </a:solidFill>
                <a:latin typeface="Calibri"/>
                <a:cs typeface="Calibri"/>
              </a:rPr>
              <a:t>done </a:t>
            </a:r>
            <a:r>
              <a:rPr sz="3200" spc="-10" dirty="0">
                <a:solidFill>
                  <a:srgbClr val="FFFFFF"/>
                </a:solidFill>
                <a:latin typeface="Calibri"/>
                <a:cs typeface="Calibri"/>
              </a:rPr>
              <a:t>by</a:t>
            </a:r>
            <a:r>
              <a:rPr sz="3200" spc="5" dirty="0">
                <a:solidFill>
                  <a:srgbClr val="FFFFFF"/>
                </a:solidFill>
                <a:latin typeface="Calibri"/>
                <a:cs typeface="Calibri"/>
              </a:rPr>
              <a:t> </a:t>
            </a:r>
            <a:r>
              <a:rPr sz="3200" dirty="0">
                <a:solidFill>
                  <a:srgbClr val="FFFFFF"/>
                </a:solidFill>
                <a:latin typeface="Calibri"/>
                <a:cs typeface="Calibri"/>
              </a:rPr>
              <a:t>trying</a:t>
            </a:r>
            <a:r>
              <a:rPr sz="3200" spc="10" dirty="0">
                <a:solidFill>
                  <a:srgbClr val="FFFFFF"/>
                </a:solidFill>
                <a:latin typeface="Calibri"/>
                <a:cs typeface="Calibri"/>
              </a:rPr>
              <a:t> </a:t>
            </a:r>
            <a:r>
              <a:rPr sz="3200" spc="-20" dirty="0">
                <a:solidFill>
                  <a:srgbClr val="FFFFFF"/>
                </a:solidFill>
                <a:latin typeface="Calibri"/>
                <a:cs typeface="Calibri"/>
              </a:rPr>
              <a:t>to</a:t>
            </a:r>
            <a:r>
              <a:rPr sz="3200" dirty="0">
                <a:solidFill>
                  <a:srgbClr val="FFFFFF"/>
                </a:solidFill>
                <a:latin typeface="Calibri"/>
                <a:cs typeface="Calibri"/>
              </a:rPr>
              <a:t> </a:t>
            </a:r>
            <a:r>
              <a:rPr sz="3200" spc="-15" dirty="0">
                <a:solidFill>
                  <a:srgbClr val="FFFFFF"/>
                </a:solidFill>
                <a:latin typeface="Calibri"/>
                <a:cs typeface="Calibri"/>
              </a:rPr>
              <a:t>understand </a:t>
            </a:r>
            <a:r>
              <a:rPr sz="3200" spc="-710" dirty="0">
                <a:solidFill>
                  <a:srgbClr val="FFFFFF"/>
                </a:solidFill>
                <a:latin typeface="Calibri"/>
                <a:cs typeface="Calibri"/>
              </a:rPr>
              <a:t> </a:t>
            </a:r>
            <a:r>
              <a:rPr sz="3200" dirty="0">
                <a:solidFill>
                  <a:srgbClr val="FFFFFF"/>
                </a:solidFill>
                <a:latin typeface="Calibri"/>
                <a:cs typeface="Calibri"/>
              </a:rPr>
              <a:t>the </a:t>
            </a:r>
            <a:r>
              <a:rPr sz="3200" spc="-15" dirty="0">
                <a:solidFill>
                  <a:srgbClr val="FFFFFF"/>
                </a:solidFill>
                <a:latin typeface="Calibri"/>
                <a:cs typeface="Calibri"/>
              </a:rPr>
              <a:t>feelings</a:t>
            </a:r>
            <a:r>
              <a:rPr sz="3200" spc="5" dirty="0">
                <a:solidFill>
                  <a:srgbClr val="FFFFFF"/>
                </a:solidFill>
                <a:latin typeface="Calibri"/>
                <a:cs typeface="Calibri"/>
              </a:rPr>
              <a:t> </a:t>
            </a:r>
            <a:r>
              <a:rPr sz="3200" dirty="0">
                <a:solidFill>
                  <a:srgbClr val="FFFFFF"/>
                </a:solidFill>
                <a:latin typeface="Calibri"/>
                <a:cs typeface="Calibri"/>
              </a:rPr>
              <a:t>and</a:t>
            </a:r>
            <a:r>
              <a:rPr sz="3200" spc="15" dirty="0">
                <a:solidFill>
                  <a:srgbClr val="FFFFFF"/>
                </a:solidFill>
                <a:latin typeface="Calibri"/>
                <a:cs typeface="Calibri"/>
              </a:rPr>
              <a:t> </a:t>
            </a:r>
            <a:r>
              <a:rPr sz="3200" spc="-5" dirty="0">
                <a:solidFill>
                  <a:srgbClr val="FFFFFF"/>
                </a:solidFill>
                <a:latin typeface="Calibri"/>
                <a:cs typeface="Calibri"/>
              </a:rPr>
              <a:t>emotions</a:t>
            </a:r>
            <a:r>
              <a:rPr sz="3200" dirty="0">
                <a:solidFill>
                  <a:srgbClr val="FFFFFF"/>
                </a:solidFill>
                <a:latin typeface="Calibri"/>
                <a:cs typeface="Calibri"/>
              </a:rPr>
              <a:t> </a:t>
            </a:r>
            <a:r>
              <a:rPr sz="3200" spc="-5" dirty="0">
                <a:solidFill>
                  <a:srgbClr val="FFFFFF"/>
                </a:solidFill>
                <a:latin typeface="Calibri"/>
                <a:cs typeface="Calibri"/>
              </a:rPr>
              <a:t>behind</a:t>
            </a:r>
            <a:r>
              <a:rPr sz="3200" spc="20" dirty="0">
                <a:solidFill>
                  <a:srgbClr val="FFFFFF"/>
                </a:solidFill>
                <a:latin typeface="Calibri"/>
                <a:cs typeface="Calibri"/>
              </a:rPr>
              <a:t> </a:t>
            </a:r>
            <a:r>
              <a:rPr sz="3200" dirty="0">
                <a:solidFill>
                  <a:srgbClr val="FFFFFF"/>
                </a:solidFill>
                <a:latin typeface="Calibri"/>
                <a:cs typeface="Calibri"/>
              </a:rPr>
              <a:t>the </a:t>
            </a:r>
            <a:r>
              <a:rPr sz="3200" spc="-15" dirty="0">
                <a:solidFill>
                  <a:srgbClr val="FFFFFF"/>
                </a:solidFill>
                <a:latin typeface="Calibri"/>
                <a:cs typeface="Calibri"/>
              </a:rPr>
              <a:t>words</a:t>
            </a:r>
            <a:r>
              <a:rPr sz="3200" spc="-10" dirty="0">
                <a:solidFill>
                  <a:srgbClr val="FFFFFF"/>
                </a:solidFill>
                <a:latin typeface="Calibri"/>
                <a:cs typeface="Calibri"/>
              </a:rPr>
              <a:t> </a:t>
            </a:r>
            <a:r>
              <a:rPr sz="3200" spc="-25" dirty="0">
                <a:solidFill>
                  <a:srgbClr val="FFFFFF"/>
                </a:solidFill>
                <a:latin typeface="Calibri"/>
                <a:cs typeface="Calibri"/>
              </a:rPr>
              <a:t>spoken</a:t>
            </a:r>
            <a:r>
              <a:rPr sz="3200" spc="5" dirty="0">
                <a:solidFill>
                  <a:srgbClr val="FFFFFF"/>
                </a:solidFill>
                <a:latin typeface="Calibri"/>
                <a:cs typeface="Calibri"/>
              </a:rPr>
              <a:t> </a:t>
            </a:r>
            <a:r>
              <a:rPr sz="3200" spc="-5" dirty="0">
                <a:solidFill>
                  <a:srgbClr val="FFFFFF"/>
                </a:solidFill>
                <a:latin typeface="Calibri"/>
                <a:cs typeface="Calibri"/>
              </a:rPr>
              <a:t>by </a:t>
            </a:r>
            <a:r>
              <a:rPr sz="3200" dirty="0">
                <a:solidFill>
                  <a:srgbClr val="FFFFFF"/>
                </a:solidFill>
                <a:latin typeface="Calibri"/>
                <a:cs typeface="Calibri"/>
              </a:rPr>
              <a:t>the </a:t>
            </a:r>
            <a:r>
              <a:rPr sz="3200" spc="5" dirty="0">
                <a:solidFill>
                  <a:srgbClr val="FFFFFF"/>
                </a:solidFill>
                <a:latin typeface="Calibri"/>
                <a:cs typeface="Calibri"/>
              </a:rPr>
              <a:t> </a:t>
            </a:r>
            <a:r>
              <a:rPr sz="3200" dirty="0">
                <a:solidFill>
                  <a:srgbClr val="FFFFFF"/>
                </a:solidFill>
                <a:latin typeface="Calibri"/>
                <a:cs typeface="Calibri"/>
              </a:rPr>
              <a:t>individual,</a:t>
            </a:r>
            <a:r>
              <a:rPr sz="3200" spc="40" dirty="0">
                <a:solidFill>
                  <a:srgbClr val="FFFFFF"/>
                </a:solidFill>
                <a:latin typeface="Calibri"/>
                <a:cs typeface="Calibri"/>
              </a:rPr>
              <a:t> </a:t>
            </a:r>
            <a:r>
              <a:rPr sz="3200" spc="-5" dirty="0">
                <a:solidFill>
                  <a:srgbClr val="FFFFFF"/>
                </a:solidFill>
                <a:latin typeface="Calibri"/>
                <a:cs typeface="Calibri"/>
              </a:rPr>
              <a:t>or</a:t>
            </a:r>
            <a:r>
              <a:rPr sz="3200" dirty="0">
                <a:solidFill>
                  <a:srgbClr val="FFFFFF"/>
                </a:solidFill>
                <a:latin typeface="Calibri"/>
                <a:cs typeface="Calibri"/>
              </a:rPr>
              <a:t> </a:t>
            </a:r>
            <a:r>
              <a:rPr sz="3200" spc="-25" dirty="0">
                <a:solidFill>
                  <a:srgbClr val="FFFFFF"/>
                </a:solidFill>
                <a:latin typeface="Calibri"/>
                <a:cs typeface="Calibri"/>
              </a:rPr>
              <a:t>to</a:t>
            </a:r>
            <a:r>
              <a:rPr sz="3200" spc="10" dirty="0">
                <a:solidFill>
                  <a:srgbClr val="FFFFFF"/>
                </a:solidFill>
                <a:latin typeface="Calibri"/>
                <a:cs typeface="Calibri"/>
              </a:rPr>
              <a:t> </a:t>
            </a:r>
            <a:r>
              <a:rPr sz="3200" spc="-15" dirty="0">
                <a:solidFill>
                  <a:srgbClr val="FFFFFF"/>
                </a:solidFill>
                <a:latin typeface="Calibri"/>
                <a:cs typeface="Calibri"/>
              </a:rPr>
              <a:t>tap</a:t>
            </a:r>
            <a:r>
              <a:rPr sz="3200" spc="20" dirty="0">
                <a:solidFill>
                  <a:srgbClr val="FFFFFF"/>
                </a:solidFill>
                <a:latin typeface="Calibri"/>
                <a:cs typeface="Calibri"/>
              </a:rPr>
              <a:t> </a:t>
            </a:r>
            <a:r>
              <a:rPr sz="3200" spc="-20" dirty="0">
                <a:solidFill>
                  <a:srgbClr val="FFFFFF"/>
                </a:solidFill>
                <a:latin typeface="Calibri"/>
                <a:cs typeface="Calibri"/>
              </a:rPr>
              <a:t>into</a:t>
            </a:r>
            <a:r>
              <a:rPr sz="3200" spc="10" dirty="0">
                <a:solidFill>
                  <a:srgbClr val="FFFFFF"/>
                </a:solidFill>
                <a:latin typeface="Calibri"/>
                <a:cs typeface="Calibri"/>
              </a:rPr>
              <a:t> </a:t>
            </a:r>
            <a:r>
              <a:rPr sz="3200" dirty="0">
                <a:solidFill>
                  <a:srgbClr val="FFFFFF"/>
                </a:solidFill>
                <a:latin typeface="Calibri"/>
                <a:cs typeface="Calibri"/>
              </a:rPr>
              <a:t>the</a:t>
            </a:r>
            <a:r>
              <a:rPr sz="3200" spc="5" dirty="0">
                <a:solidFill>
                  <a:srgbClr val="FFFFFF"/>
                </a:solidFill>
                <a:latin typeface="Calibri"/>
                <a:cs typeface="Calibri"/>
              </a:rPr>
              <a:t> </a:t>
            </a:r>
            <a:r>
              <a:rPr sz="3200" spc="-15" dirty="0">
                <a:solidFill>
                  <a:srgbClr val="FFFFFF"/>
                </a:solidFill>
                <a:latin typeface="Calibri"/>
                <a:cs typeface="Calibri"/>
              </a:rPr>
              <a:t>root</a:t>
            </a:r>
            <a:r>
              <a:rPr sz="3200" dirty="0">
                <a:solidFill>
                  <a:srgbClr val="FFFFFF"/>
                </a:solidFill>
                <a:latin typeface="Calibri"/>
                <a:cs typeface="Calibri"/>
              </a:rPr>
              <a:t> </a:t>
            </a:r>
            <a:r>
              <a:rPr sz="3200" spc="-5" dirty="0">
                <a:solidFill>
                  <a:srgbClr val="FFFFFF"/>
                </a:solidFill>
                <a:latin typeface="Calibri"/>
                <a:cs typeface="Calibri"/>
              </a:rPr>
              <a:t>cause</a:t>
            </a:r>
            <a:r>
              <a:rPr sz="3200" spc="5" dirty="0">
                <a:solidFill>
                  <a:srgbClr val="FFFFFF"/>
                </a:solidFill>
                <a:latin typeface="Calibri"/>
                <a:cs typeface="Calibri"/>
              </a:rPr>
              <a:t> </a:t>
            </a:r>
            <a:r>
              <a:rPr sz="3200" spc="-5" dirty="0">
                <a:solidFill>
                  <a:srgbClr val="FFFFFF"/>
                </a:solidFill>
                <a:latin typeface="Calibri"/>
                <a:cs typeface="Calibri"/>
              </a:rPr>
              <a:t>of the</a:t>
            </a:r>
            <a:r>
              <a:rPr lang="en-US" sz="3200" spc="-5" dirty="0">
                <a:solidFill>
                  <a:srgbClr val="FFFFFF"/>
                </a:solidFill>
                <a:latin typeface="Calibri"/>
                <a:cs typeface="Calibri"/>
              </a:rPr>
              <a:t> </a:t>
            </a:r>
            <a:r>
              <a:rPr sz="3200" spc="-5" dirty="0">
                <a:solidFill>
                  <a:srgbClr val="FFFFFF"/>
                </a:solidFill>
                <a:latin typeface="Calibri"/>
                <a:cs typeface="Calibri"/>
              </a:rPr>
              <a:t>issue. </a:t>
            </a:r>
            <a:r>
              <a:rPr sz="3200" spc="-15" dirty="0">
                <a:solidFill>
                  <a:srgbClr val="FFFFFF"/>
                </a:solidFill>
                <a:latin typeface="Calibri"/>
                <a:cs typeface="Calibri"/>
              </a:rPr>
              <a:t>There </a:t>
            </a:r>
            <a:r>
              <a:rPr sz="3200" spc="-10" dirty="0">
                <a:solidFill>
                  <a:srgbClr val="FFFFFF"/>
                </a:solidFill>
                <a:latin typeface="Calibri"/>
                <a:cs typeface="Calibri"/>
              </a:rPr>
              <a:t> </a:t>
            </a:r>
            <a:r>
              <a:rPr sz="3200" dirty="0">
                <a:solidFill>
                  <a:srgbClr val="FFFFFF"/>
                </a:solidFill>
                <a:latin typeface="Calibri"/>
                <a:cs typeface="Calibri"/>
              </a:rPr>
              <a:t>is </a:t>
            </a:r>
            <a:r>
              <a:rPr sz="3200" spc="-5" dirty="0">
                <a:solidFill>
                  <a:srgbClr val="FFFFFF"/>
                </a:solidFill>
                <a:latin typeface="Calibri"/>
                <a:cs typeface="Calibri"/>
              </a:rPr>
              <a:t>sometimes </a:t>
            </a:r>
            <a:r>
              <a:rPr sz="3200" dirty="0">
                <a:solidFill>
                  <a:srgbClr val="FFFFFF"/>
                </a:solidFill>
                <a:latin typeface="Calibri"/>
                <a:cs typeface="Calibri"/>
              </a:rPr>
              <a:t>a </a:t>
            </a:r>
            <a:r>
              <a:rPr sz="3200" spc="-5" dirty="0">
                <a:solidFill>
                  <a:srgbClr val="FFFFFF"/>
                </a:solidFill>
                <a:latin typeface="Calibri"/>
                <a:cs typeface="Calibri"/>
              </a:rPr>
              <a:t>deeper issue that </a:t>
            </a:r>
            <a:r>
              <a:rPr sz="3200" dirty="0">
                <a:solidFill>
                  <a:srgbClr val="FFFFFF"/>
                </a:solidFill>
                <a:latin typeface="Calibri"/>
                <a:cs typeface="Calibri"/>
              </a:rPr>
              <a:t>is </a:t>
            </a:r>
            <a:r>
              <a:rPr sz="3200" spc="-5" dirty="0">
                <a:solidFill>
                  <a:srgbClr val="FFFFFF"/>
                </a:solidFill>
                <a:latin typeface="Calibri"/>
                <a:cs typeface="Calibri"/>
              </a:rPr>
              <a:t>going </a:t>
            </a:r>
            <a:r>
              <a:rPr sz="3200" dirty="0">
                <a:solidFill>
                  <a:srgbClr val="FFFFFF"/>
                </a:solidFill>
                <a:latin typeface="Calibri"/>
                <a:cs typeface="Calibri"/>
              </a:rPr>
              <a:t>on </a:t>
            </a:r>
            <a:r>
              <a:rPr sz="3200" spc="-5" dirty="0">
                <a:solidFill>
                  <a:srgbClr val="FFFFFF"/>
                </a:solidFill>
                <a:latin typeface="Calibri"/>
                <a:cs typeface="Calibri"/>
              </a:rPr>
              <a:t>behind </a:t>
            </a:r>
            <a:r>
              <a:rPr sz="3200" dirty="0">
                <a:solidFill>
                  <a:srgbClr val="FFFFFF"/>
                </a:solidFill>
                <a:latin typeface="Calibri"/>
                <a:cs typeface="Calibri"/>
              </a:rPr>
              <a:t>the </a:t>
            </a:r>
            <a:r>
              <a:rPr sz="3200" spc="5" dirty="0">
                <a:solidFill>
                  <a:srgbClr val="FFFFFF"/>
                </a:solidFill>
                <a:latin typeface="Calibri"/>
                <a:cs typeface="Calibri"/>
              </a:rPr>
              <a:t> </a:t>
            </a:r>
            <a:r>
              <a:rPr sz="3200" spc="-5" dirty="0">
                <a:solidFill>
                  <a:srgbClr val="FFFFFF"/>
                </a:solidFill>
                <a:latin typeface="Calibri"/>
                <a:cs typeface="Calibri"/>
              </a:rPr>
              <a:t>issue</a:t>
            </a:r>
            <a:r>
              <a:rPr sz="3200" dirty="0">
                <a:solidFill>
                  <a:srgbClr val="FFFFFF"/>
                </a:solidFill>
                <a:latin typeface="Calibri"/>
                <a:cs typeface="Calibri"/>
              </a:rPr>
              <a:t> </a:t>
            </a:r>
            <a:r>
              <a:rPr sz="3200" spc="-15" dirty="0">
                <a:solidFill>
                  <a:srgbClr val="FFFFFF"/>
                </a:solidFill>
                <a:latin typeface="Calibri"/>
                <a:cs typeface="Calibri"/>
              </a:rPr>
              <a:t>at</a:t>
            </a:r>
            <a:r>
              <a:rPr sz="3200" spc="5" dirty="0">
                <a:solidFill>
                  <a:srgbClr val="FFFFFF"/>
                </a:solidFill>
                <a:latin typeface="Calibri"/>
                <a:cs typeface="Calibri"/>
              </a:rPr>
              <a:t> </a:t>
            </a:r>
            <a:r>
              <a:rPr sz="3200" spc="-5" dirty="0">
                <a:solidFill>
                  <a:srgbClr val="FFFFFF"/>
                </a:solidFill>
                <a:latin typeface="Calibri"/>
                <a:cs typeface="Calibri"/>
              </a:rPr>
              <a:t>hand</a:t>
            </a:r>
            <a:r>
              <a:rPr sz="3200" spc="15" dirty="0">
                <a:solidFill>
                  <a:srgbClr val="FFFFFF"/>
                </a:solidFill>
                <a:latin typeface="Calibri"/>
                <a:cs typeface="Calibri"/>
              </a:rPr>
              <a:t> </a:t>
            </a:r>
            <a:r>
              <a:rPr sz="3200" dirty="0">
                <a:solidFill>
                  <a:srgbClr val="FFFFFF"/>
                </a:solidFill>
                <a:latin typeface="Calibri"/>
                <a:cs typeface="Calibri"/>
              </a:rPr>
              <a:t>and</a:t>
            </a:r>
            <a:r>
              <a:rPr sz="3200" spc="10" dirty="0">
                <a:solidFill>
                  <a:srgbClr val="FFFFFF"/>
                </a:solidFill>
                <a:latin typeface="Calibri"/>
                <a:cs typeface="Calibri"/>
              </a:rPr>
              <a:t> </a:t>
            </a:r>
            <a:r>
              <a:rPr sz="3200" dirty="0">
                <a:solidFill>
                  <a:srgbClr val="FFFFFF"/>
                </a:solidFill>
                <a:latin typeface="Calibri"/>
                <a:cs typeface="Calibri"/>
              </a:rPr>
              <a:t>when</a:t>
            </a:r>
            <a:r>
              <a:rPr sz="3200" spc="5" dirty="0">
                <a:solidFill>
                  <a:srgbClr val="FFFFFF"/>
                </a:solidFill>
                <a:latin typeface="Calibri"/>
                <a:cs typeface="Calibri"/>
              </a:rPr>
              <a:t> </a:t>
            </a:r>
            <a:r>
              <a:rPr sz="3200" spc="-10" dirty="0">
                <a:solidFill>
                  <a:srgbClr val="FFFFFF"/>
                </a:solidFill>
                <a:latin typeface="Calibri"/>
                <a:cs typeface="Calibri"/>
              </a:rPr>
              <a:t>you</a:t>
            </a:r>
            <a:r>
              <a:rPr sz="3200" dirty="0">
                <a:solidFill>
                  <a:srgbClr val="FFFFFF"/>
                </a:solidFill>
                <a:latin typeface="Calibri"/>
                <a:cs typeface="Calibri"/>
              </a:rPr>
              <a:t> try</a:t>
            </a:r>
            <a:r>
              <a:rPr sz="3200" spc="5" dirty="0">
                <a:solidFill>
                  <a:srgbClr val="FFFFFF"/>
                </a:solidFill>
                <a:latin typeface="Calibri"/>
                <a:cs typeface="Calibri"/>
              </a:rPr>
              <a:t> </a:t>
            </a:r>
            <a:r>
              <a:rPr sz="3200" spc="-25" dirty="0">
                <a:solidFill>
                  <a:srgbClr val="FFFFFF"/>
                </a:solidFill>
                <a:latin typeface="Calibri"/>
                <a:cs typeface="Calibri"/>
              </a:rPr>
              <a:t>to</a:t>
            </a:r>
            <a:r>
              <a:rPr sz="3200" spc="10" dirty="0">
                <a:solidFill>
                  <a:srgbClr val="FFFFFF"/>
                </a:solidFill>
                <a:latin typeface="Calibri"/>
                <a:cs typeface="Calibri"/>
              </a:rPr>
              <a:t> </a:t>
            </a:r>
            <a:r>
              <a:rPr sz="3200" spc="-15" dirty="0">
                <a:solidFill>
                  <a:srgbClr val="FFFFFF"/>
                </a:solidFill>
                <a:latin typeface="Calibri"/>
                <a:cs typeface="Calibri"/>
              </a:rPr>
              <a:t>discover </a:t>
            </a:r>
            <a:r>
              <a:rPr sz="3200" dirty="0">
                <a:solidFill>
                  <a:srgbClr val="FFFFFF"/>
                </a:solidFill>
                <a:latin typeface="Calibri"/>
                <a:cs typeface="Calibri"/>
              </a:rPr>
              <a:t>the </a:t>
            </a:r>
            <a:r>
              <a:rPr sz="3200" spc="-5" dirty="0">
                <a:solidFill>
                  <a:srgbClr val="FFFFFF"/>
                </a:solidFill>
                <a:latin typeface="Calibri"/>
                <a:cs typeface="Calibri"/>
              </a:rPr>
              <a:t>deeper</a:t>
            </a:r>
            <a:r>
              <a:rPr sz="3200" dirty="0">
                <a:solidFill>
                  <a:srgbClr val="FFFFFF"/>
                </a:solidFill>
                <a:latin typeface="Calibri"/>
                <a:cs typeface="Calibri"/>
              </a:rPr>
              <a:t> </a:t>
            </a:r>
            <a:r>
              <a:rPr sz="3200" spc="-10" dirty="0">
                <a:solidFill>
                  <a:srgbClr val="FFFFFF"/>
                </a:solidFill>
                <a:latin typeface="Calibri"/>
                <a:cs typeface="Calibri"/>
              </a:rPr>
              <a:t>issue </a:t>
            </a:r>
            <a:r>
              <a:rPr sz="3200" spc="-710" dirty="0">
                <a:solidFill>
                  <a:srgbClr val="FFFFFF"/>
                </a:solidFill>
                <a:latin typeface="Calibri"/>
                <a:cs typeface="Calibri"/>
              </a:rPr>
              <a:t> </a:t>
            </a:r>
            <a:r>
              <a:rPr sz="3200" spc="-10" dirty="0">
                <a:solidFill>
                  <a:srgbClr val="FFFFFF"/>
                </a:solidFill>
                <a:latin typeface="Calibri"/>
                <a:cs typeface="Calibri"/>
              </a:rPr>
              <a:t>that</a:t>
            </a:r>
            <a:r>
              <a:rPr sz="3200" spc="10" dirty="0">
                <a:solidFill>
                  <a:srgbClr val="FFFFFF"/>
                </a:solidFill>
                <a:latin typeface="Calibri"/>
                <a:cs typeface="Calibri"/>
              </a:rPr>
              <a:t> </a:t>
            </a:r>
            <a:r>
              <a:rPr sz="3200" dirty="0">
                <a:solidFill>
                  <a:srgbClr val="FFFFFF"/>
                </a:solidFill>
                <a:latin typeface="Calibri"/>
                <a:cs typeface="Calibri"/>
              </a:rPr>
              <a:t>is</a:t>
            </a:r>
            <a:r>
              <a:rPr sz="3200" spc="-5" dirty="0">
                <a:solidFill>
                  <a:srgbClr val="FFFFFF"/>
                </a:solidFill>
                <a:latin typeface="Calibri"/>
                <a:cs typeface="Calibri"/>
              </a:rPr>
              <a:t> lurking</a:t>
            </a:r>
            <a:r>
              <a:rPr sz="3200" spc="10" dirty="0">
                <a:solidFill>
                  <a:srgbClr val="FFFFFF"/>
                </a:solidFill>
                <a:latin typeface="Calibri"/>
                <a:cs typeface="Calibri"/>
              </a:rPr>
              <a:t> </a:t>
            </a:r>
            <a:r>
              <a:rPr sz="3200" spc="-5" dirty="0">
                <a:solidFill>
                  <a:srgbClr val="FFFFFF"/>
                </a:solidFill>
                <a:latin typeface="Calibri"/>
                <a:cs typeface="Calibri"/>
              </a:rPr>
              <a:t>behind</a:t>
            </a:r>
            <a:r>
              <a:rPr sz="3200" spc="25" dirty="0">
                <a:solidFill>
                  <a:srgbClr val="FFFFFF"/>
                </a:solidFill>
                <a:latin typeface="Calibri"/>
                <a:cs typeface="Calibri"/>
              </a:rPr>
              <a:t> </a:t>
            </a:r>
            <a:r>
              <a:rPr sz="3200" dirty="0">
                <a:solidFill>
                  <a:srgbClr val="FFFFFF"/>
                </a:solidFill>
                <a:latin typeface="Calibri"/>
                <a:cs typeface="Calibri"/>
              </a:rPr>
              <a:t>the </a:t>
            </a:r>
            <a:r>
              <a:rPr sz="3200" spc="-10" dirty="0">
                <a:solidFill>
                  <a:srgbClr val="FFFFFF"/>
                </a:solidFill>
                <a:latin typeface="Calibri"/>
                <a:cs typeface="Calibri"/>
              </a:rPr>
              <a:t>overt</a:t>
            </a:r>
            <a:r>
              <a:rPr sz="3200" spc="-15" dirty="0">
                <a:solidFill>
                  <a:srgbClr val="FFFFFF"/>
                </a:solidFill>
                <a:latin typeface="Calibri"/>
                <a:cs typeface="Calibri"/>
              </a:rPr>
              <a:t> </a:t>
            </a:r>
            <a:r>
              <a:rPr sz="3200" spc="-5" dirty="0">
                <a:solidFill>
                  <a:srgbClr val="FFFFFF"/>
                </a:solidFill>
                <a:latin typeface="Calibri"/>
                <a:cs typeface="Calibri"/>
              </a:rPr>
              <a:t>one. This</a:t>
            </a:r>
            <a:r>
              <a:rPr sz="3200" spc="10" dirty="0">
                <a:solidFill>
                  <a:srgbClr val="FFFFFF"/>
                </a:solidFill>
                <a:latin typeface="Calibri"/>
                <a:cs typeface="Calibri"/>
              </a:rPr>
              <a:t> </a:t>
            </a:r>
            <a:r>
              <a:rPr sz="3200" dirty="0">
                <a:solidFill>
                  <a:srgbClr val="FFFFFF"/>
                </a:solidFill>
                <a:latin typeface="Calibri"/>
                <a:cs typeface="Calibri"/>
              </a:rPr>
              <a:t>will</a:t>
            </a:r>
            <a:r>
              <a:rPr sz="3200" spc="-15" dirty="0">
                <a:solidFill>
                  <a:srgbClr val="FFFFFF"/>
                </a:solidFill>
                <a:latin typeface="Calibri"/>
                <a:cs typeface="Calibri"/>
              </a:rPr>
              <a:t> </a:t>
            </a:r>
            <a:r>
              <a:rPr sz="3200" dirty="0">
                <a:solidFill>
                  <a:srgbClr val="FFFFFF"/>
                </a:solidFill>
                <a:latin typeface="Calibri"/>
                <a:cs typeface="Calibri"/>
              </a:rPr>
              <a:t>actually</a:t>
            </a:r>
            <a:r>
              <a:rPr sz="3200" spc="20" dirty="0">
                <a:solidFill>
                  <a:srgbClr val="FFFFFF"/>
                </a:solidFill>
                <a:latin typeface="Calibri"/>
                <a:cs typeface="Calibri"/>
              </a:rPr>
              <a:t> </a:t>
            </a:r>
            <a:r>
              <a:rPr sz="3200" spc="-10" dirty="0">
                <a:solidFill>
                  <a:srgbClr val="FFFFFF"/>
                </a:solidFill>
                <a:latin typeface="Calibri"/>
                <a:cs typeface="Calibri"/>
              </a:rPr>
              <a:t>serve </a:t>
            </a:r>
            <a:r>
              <a:rPr sz="3200" spc="-5" dirty="0">
                <a:solidFill>
                  <a:srgbClr val="FFFFFF"/>
                </a:solidFill>
                <a:latin typeface="Calibri"/>
                <a:cs typeface="Calibri"/>
              </a:rPr>
              <a:t> </a:t>
            </a:r>
            <a:r>
              <a:rPr sz="3200" spc="-20" dirty="0">
                <a:solidFill>
                  <a:srgbClr val="FFFFFF"/>
                </a:solidFill>
                <a:latin typeface="Calibri"/>
                <a:cs typeface="Calibri"/>
              </a:rPr>
              <a:t>to</a:t>
            </a:r>
            <a:r>
              <a:rPr sz="3200" spc="-5" dirty="0">
                <a:solidFill>
                  <a:srgbClr val="FFFFFF"/>
                </a:solidFill>
                <a:latin typeface="Calibri"/>
                <a:cs typeface="Calibri"/>
              </a:rPr>
              <a:t> </a:t>
            </a:r>
            <a:r>
              <a:rPr sz="3200" spc="-10" dirty="0">
                <a:solidFill>
                  <a:srgbClr val="FFFFFF"/>
                </a:solidFill>
                <a:latin typeface="Calibri"/>
                <a:cs typeface="Calibri"/>
              </a:rPr>
              <a:t>satisfy</a:t>
            </a:r>
            <a:r>
              <a:rPr sz="3200" spc="5" dirty="0">
                <a:solidFill>
                  <a:srgbClr val="FFFFFF"/>
                </a:solidFill>
                <a:latin typeface="Calibri"/>
                <a:cs typeface="Calibri"/>
              </a:rPr>
              <a:t> </a:t>
            </a:r>
            <a:r>
              <a:rPr sz="3200" dirty="0">
                <a:solidFill>
                  <a:srgbClr val="FFFFFF"/>
                </a:solidFill>
                <a:latin typeface="Calibri"/>
                <a:cs typeface="Calibri"/>
              </a:rPr>
              <a:t>an</a:t>
            </a:r>
            <a:r>
              <a:rPr sz="3200" spc="10" dirty="0">
                <a:solidFill>
                  <a:srgbClr val="FFFFFF"/>
                </a:solidFill>
                <a:latin typeface="Calibri"/>
                <a:cs typeface="Calibri"/>
              </a:rPr>
              <a:t> </a:t>
            </a:r>
            <a:r>
              <a:rPr sz="3200" dirty="0">
                <a:solidFill>
                  <a:srgbClr val="FFFFFF"/>
                </a:solidFill>
                <a:latin typeface="Calibri"/>
                <a:cs typeface="Calibri"/>
              </a:rPr>
              <a:t>emotional</a:t>
            </a:r>
            <a:r>
              <a:rPr sz="3200" spc="-5" dirty="0">
                <a:solidFill>
                  <a:srgbClr val="FFFFFF"/>
                </a:solidFill>
                <a:latin typeface="Calibri"/>
                <a:cs typeface="Calibri"/>
              </a:rPr>
              <a:t> need that</a:t>
            </a:r>
            <a:r>
              <a:rPr sz="3200" dirty="0">
                <a:solidFill>
                  <a:srgbClr val="FFFFFF"/>
                </a:solidFill>
                <a:latin typeface="Calibri"/>
                <a:cs typeface="Calibri"/>
              </a:rPr>
              <a:t> </a:t>
            </a:r>
            <a:r>
              <a:rPr sz="3200" spc="-5" dirty="0">
                <a:solidFill>
                  <a:srgbClr val="FFFFFF"/>
                </a:solidFill>
                <a:latin typeface="Calibri"/>
                <a:cs typeface="Calibri"/>
              </a:rPr>
              <a:t>will</a:t>
            </a:r>
            <a:r>
              <a:rPr sz="3200" spc="10" dirty="0">
                <a:solidFill>
                  <a:srgbClr val="FFFFFF"/>
                </a:solidFill>
                <a:latin typeface="Calibri"/>
                <a:cs typeface="Calibri"/>
              </a:rPr>
              <a:t> </a:t>
            </a:r>
            <a:r>
              <a:rPr sz="3200" dirty="0">
                <a:solidFill>
                  <a:srgbClr val="FFFFFF"/>
                </a:solidFill>
                <a:latin typeface="Calibri"/>
                <a:cs typeface="Calibri"/>
              </a:rPr>
              <a:t>in</a:t>
            </a:r>
            <a:r>
              <a:rPr sz="3200" spc="5" dirty="0">
                <a:solidFill>
                  <a:srgbClr val="FFFFFF"/>
                </a:solidFill>
                <a:latin typeface="Calibri"/>
                <a:cs typeface="Calibri"/>
              </a:rPr>
              <a:t> </a:t>
            </a:r>
            <a:r>
              <a:rPr sz="3200" dirty="0">
                <a:solidFill>
                  <a:srgbClr val="FFFFFF"/>
                </a:solidFill>
                <a:latin typeface="Calibri"/>
                <a:cs typeface="Calibri"/>
              </a:rPr>
              <a:t>turn,</a:t>
            </a:r>
            <a:r>
              <a:rPr sz="3200" spc="15" dirty="0">
                <a:solidFill>
                  <a:srgbClr val="FFFFFF"/>
                </a:solidFill>
                <a:latin typeface="Calibri"/>
                <a:cs typeface="Calibri"/>
              </a:rPr>
              <a:t> </a:t>
            </a:r>
            <a:r>
              <a:rPr sz="3200" spc="-5" dirty="0">
                <a:solidFill>
                  <a:srgbClr val="FFFFFF"/>
                </a:solidFill>
                <a:latin typeface="Calibri"/>
                <a:cs typeface="Calibri"/>
              </a:rPr>
              <a:t>help allow</a:t>
            </a:r>
            <a:r>
              <a:rPr sz="3200" dirty="0">
                <a:solidFill>
                  <a:srgbClr val="FFFFFF"/>
                </a:solidFill>
                <a:latin typeface="Calibri"/>
                <a:cs typeface="Calibri"/>
              </a:rPr>
              <a:t> the </a:t>
            </a:r>
            <a:r>
              <a:rPr sz="3200" spc="-705" dirty="0">
                <a:solidFill>
                  <a:srgbClr val="FFFFFF"/>
                </a:solidFill>
                <a:latin typeface="Calibri"/>
                <a:cs typeface="Calibri"/>
              </a:rPr>
              <a:t> </a:t>
            </a:r>
            <a:r>
              <a:rPr sz="3200" spc="-15" dirty="0">
                <a:solidFill>
                  <a:srgbClr val="FFFFFF"/>
                </a:solidFill>
                <a:latin typeface="Calibri"/>
                <a:cs typeface="Calibri"/>
              </a:rPr>
              <a:t>person</a:t>
            </a:r>
            <a:r>
              <a:rPr sz="3200" spc="-5" dirty="0">
                <a:solidFill>
                  <a:srgbClr val="FFFFFF"/>
                </a:solidFill>
                <a:latin typeface="Calibri"/>
                <a:cs typeface="Calibri"/>
              </a:rPr>
              <a:t> </a:t>
            </a:r>
            <a:r>
              <a:rPr sz="3200" spc="-20" dirty="0">
                <a:solidFill>
                  <a:srgbClr val="FFFFFF"/>
                </a:solidFill>
                <a:latin typeface="Calibri"/>
                <a:cs typeface="Calibri"/>
              </a:rPr>
              <a:t>to</a:t>
            </a:r>
            <a:r>
              <a:rPr sz="3200" spc="5" dirty="0">
                <a:solidFill>
                  <a:srgbClr val="FFFFFF"/>
                </a:solidFill>
                <a:latin typeface="Calibri"/>
                <a:cs typeface="Calibri"/>
              </a:rPr>
              <a:t> </a:t>
            </a:r>
            <a:r>
              <a:rPr sz="3200" spc="-10" dirty="0">
                <a:solidFill>
                  <a:srgbClr val="FFFFFF"/>
                </a:solidFill>
                <a:latin typeface="Calibri"/>
                <a:cs typeface="Calibri"/>
              </a:rPr>
              <a:t>trust</a:t>
            </a:r>
            <a:r>
              <a:rPr sz="3200" spc="10" dirty="0">
                <a:solidFill>
                  <a:srgbClr val="FFFFFF"/>
                </a:solidFill>
                <a:latin typeface="Calibri"/>
                <a:cs typeface="Calibri"/>
              </a:rPr>
              <a:t> </a:t>
            </a:r>
            <a:r>
              <a:rPr sz="3200" spc="-15" dirty="0">
                <a:solidFill>
                  <a:srgbClr val="FFFFFF"/>
                </a:solidFill>
                <a:latin typeface="Calibri"/>
                <a:cs typeface="Calibri"/>
              </a:rPr>
              <a:t>you</a:t>
            </a:r>
            <a:r>
              <a:rPr sz="3200" spc="-5" dirty="0">
                <a:solidFill>
                  <a:srgbClr val="FFFFFF"/>
                </a:solidFill>
                <a:latin typeface="Calibri"/>
                <a:cs typeface="Calibri"/>
              </a:rPr>
              <a:t> </a:t>
            </a:r>
            <a:r>
              <a:rPr sz="3200" dirty="0">
                <a:solidFill>
                  <a:srgbClr val="FFFFFF"/>
                </a:solidFill>
                <a:latin typeface="Calibri"/>
                <a:cs typeface="Calibri"/>
              </a:rPr>
              <a:t>and</a:t>
            </a:r>
            <a:r>
              <a:rPr sz="3200" spc="10" dirty="0">
                <a:solidFill>
                  <a:srgbClr val="FFFFFF"/>
                </a:solidFill>
                <a:latin typeface="Calibri"/>
                <a:cs typeface="Calibri"/>
              </a:rPr>
              <a:t> </a:t>
            </a:r>
            <a:r>
              <a:rPr sz="3200" spc="-5" dirty="0">
                <a:solidFill>
                  <a:srgbClr val="FFFFFF"/>
                </a:solidFill>
                <a:latin typeface="Calibri"/>
                <a:cs typeface="Calibri"/>
              </a:rPr>
              <a:t>open</a:t>
            </a:r>
            <a:r>
              <a:rPr sz="3200" spc="-10" dirty="0">
                <a:solidFill>
                  <a:srgbClr val="FFFFFF"/>
                </a:solidFill>
                <a:latin typeface="Calibri"/>
                <a:cs typeface="Calibri"/>
              </a:rPr>
              <a:t> </a:t>
            </a:r>
            <a:r>
              <a:rPr sz="3200" spc="-5" dirty="0">
                <a:solidFill>
                  <a:srgbClr val="FFFFFF"/>
                </a:solidFill>
                <a:latin typeface="Calibri"/>
                <a:cs typeface="Calibri"/>
              </a:rPr>
              <a:t>up.</a:t>
            </a:r>
            <a:endParaRPr sz="3200" dirty="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621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Calibri Light"/>
                <a:cs typeface="Calibri Light"/>
              </a:rPr>
              <a:t>12</a:t>
            </a:r>
            <a:r>
              <a:rPr sz="3600" b="0" spc="-10" dirty="0">
                <a:latin typeface="Calibri Light"/>
                <a:cs typeface="Calibri Light"/>
              </a:rPr>
              <a:t> </a:t>
            </a:r>
            <a:r>
              <a:rPr sz="3600" b="0" spc="-5" dirty="0">
                <a:latin typeface="Calibri Light"/>
                <a:cs typeface="Calibri Light"/>
              </a:rPr>
              <a:t>ELEMENTS </a:t>
            </a:r>
            <a:r>
              <a:rPr sz="3600" b="0" spc="-10" dirty="0">
                <a:latin typeface="Calibri Light"/>
                <a:cs typeface="Calibri Light"/>
              </a:rPr>
              <a:t>OF</a:t>
            </a:r>
            <a:r>
              <a:rPr sz="3600" b="0" spc="-5" dirty="0">
                <a:latin typeface="Calibri Light"/>
                <a:cs typeface="Calibri Light"/>
              </a:rPr>
              <a:t> ACTIVE</a:t>
            </a:r>
            <a:r>
              <a:rPr sz="3600" b="0" spc="-10" dirty="0">
                <a:latin typeface="Calibri Light"/>
                <a:cs typeface="Calibri Light"/>
              </a:rPr>
              <a:t> LISTENING</a:t>
            </a:r>
            <a:endParaRPr sz="3600">
              <a:latin typeface="Calibri Light"/>
              <a:cs typeface="Calibri Light"/>
            </a:endParaRPr>
          </a:p>
        </p:txBody>
      </p:sp>
      <p:sp>
        <p:nvSpPr>
          <p:cNvPr id="3" name="object 3"/>
          <p:cNvSpPr txBox="1"/>
          <p:nvPr/>
        </p:nvSpPr>
        <p:spPr>
          <a:xfrm>
            <a:off x="764540" y="1733499"/>
            <a:ext cx="9959340" cy="4416425"/>
          </a:xfrm>
          <a:prstGeom prst="rect">
            <a:avLst/>
          </a:prstGeom>
        </p:spPr>
        <p:txBody>
          <a:bodyPr vert="horz" wrap="square" lIns="0" tIns="13335" rIns="0" bIns="0" rtlCol="0">
            <a:spAutoFit/>
          </a:bodyPr>
          <a:lstStyle/>
          <a:p>
            <a:pPr marL="12700" marR="5080">
              <a:lnSpc>
                <a:spcPct val="100000"/>
              </a:lnSpc>
              <a:spcBef>
                <a:spcPts val="105"/>
              </a:spcBef>
            </a:pPr>
            <a:r>
              <a:rPr sz="3200" dirty="0">
                <a:solidFill>
                  <a:srgbClr val="FFFFFF"/>
                </a:solidFill>
                <a:latin typeface="Calibri"/>
                <a:cs typeface="Calibri"/>
              </a:rPr>
              <a:t>9.</a:t>
            </a:r>
            <a:r>
              <a:rPr sz="3200" spc="5" dirty="0">
                <a:solidFill>
                  <a:srgbClr val="FFFFFF"/>
                </a:solidFill>
                <a:latin typeface="Calibri"/>
                <a:cs typeface="Calibri"/>
              </a:rPr>
              <a:t> </a:t>
            </a:r>
            <a:r>
              <a:rPr sz="3200" spc="-5" dirty="0">
                <a:solidFill>
                  <a:srgbClr val="FFFFFF"/>
                </a:solidFill>
                <a:latin typeface="Calibri"/>
                <a:cs typeface="Calibri"/>
              </a:rPr>
              <a:t>Clarifying</a:t>
            </a:r>
            <a:r>
              <a:rPr sz="3200" spc="45" dirty="0">
                <a:solidFill>
                  <a:srgbClr val="FFFFFF"/>
                </a:solidFill>
                <a:latin typeface="Calibri"/>
                <a:cs typeface="Calibri"/>
              </a:rPr>
              <a:t> </a:t>
            </a:r>
            <a:r>
              <a:rPr sz="3200" dirty="0">
                <a:solidFill>
                  <a:srgbClr val="FFFFFF"/>
                </a:solidFill>
                <a:latin typeface="Calibri"/>
                <a:cs typeface="Calibri"/>
              </a:rPr>
              <a:t>-</a:t>
            </a:r>
            <a:r>
              <a:rPr sz="3200" spc="-5" dirty="0">
                <a:solidFill>
                  <a:srgbClr val="FFFFFF"/>
                </a:solidFill>
                <a:latin typeface="Calibri"/>
                <a:cs typeface="Calibri"/>
              </a:rPr>
              <a:t> This</a:t>
            </a:r>
            <a:r>
              <a:rPr sz="3200" dirty="0">
                <a:solidFill>
                  <a:srgbClr val="FFFFFF"/>
                </a:solidFill>
                <a:latin typeface="Calibri"/>
                <a:cs typeface="Calibri"/>
              </a:rPr>
              <a:t> is</a:t>
            </a:r>
            <a:r>
              <a:rPr sz="3200" spc="10" dirty="0">
                <a:solidFill>
                  <a:srgbClr val="FFFFFF"/>
                </a:solidFill>
                <a:latin typeface="Calibri"/>
                <a:cs typeface="Calibri"/>
              </a:rPr>
              <a:t> </a:t>
            </a:r>
            <a:r>
              <a:rPr sz="3200" dirty="0">
                <a:solidFill>
                  <a:srgbClr val="FFFFFF"/>
                </a:solidFill>
                <a:latin typeface="Calibri"/>
                <a:cs typeface="Calibri"/>
              </a:rPr>
              <a:t>the</a:t>
            </a:r>
            <a:r>
              <a:rPr sz="3200" spc="-10" dirty="0">
                <a:solidFill>
                  <a:srgbClr val="FFFFFF"/>
                </a:solidFill>
                <a:latin typeface="Calibri"/>
                <a:cs typeface="Calibri"/>
              </a:rPr>
              <a:t> process </a:t>
            </a:r>
            <a:r>
              <a:rPr sz="3200" dirty="0">
                <a:solidFill>
                  <a:srgbClr val="FFFFFF"/>
                </a:solidFill>
                <a:latin typeface="Calibri"/>
                <a:cs typeface="Calibri"/>
              </a:rPr>
              <a:t>of</a:t>
            </a:r>
            <a:r>
              <a:rPr sz="3200" spc="-15" dirty="0">
                <a:solidFill>
                  <a:srgbClr val="FFFFFF"/>
                </a:solidFill>
                <a:latin typeface="Calibri"/>
                <a:cs typeface="Calibri"/>
              </a:rPr>
              <a:t> following</a:t>
            </a:r>
            <a:r>
              <a:rPr sz="3200" spc="10" dirty="0">
                <a:solidFill>
                  <a:srgbClr val="FFFFFF"/>
                </a:solidFill>
                <a:latin typeface="Calibri"/>
                <a:cs typeface="Calibri"/>
              </a:rPr>
              <a:t> </a:t>
            </a:r>
            <a:r>
              <a:rPr sz="3200" dirty="0">
                <a:solidFill>
                  <a:srgbClr val="FFFFFF"/>
                </a:solidFill>
                <a:latin typeface="Calibri"/>
                <a:cs typeface="Calibri"/>
              </a:rPr>
              <a:t>up</a:t>
            </a:r>
            <a:r>
              <a:rPr sz="3200" spc="5" dirty="0">
                <a:solidFill>
                  <a:srgbClr val="FFFFFF"/>
                </a:solidFill>
                <a:latin typeface="Calibri"/>
                <a:cs typeface="Calibri"/>
              </a:rPr>
              <a:t> </a:t>
            </a:r>
            <a:r>
              <a:rPr sz="3200" spc="-20" dirty="0">
                <a:solidFill>
                  <a:srgbClr val="FFFFFF"/>
                </a:solidFill>
                <a:latin typeface="Calibri"/>
                <a:cs typeface="Calibri"/>
              </a:rPr>
              <a:t>to </a:t>
            </a:r>
            <a:r>
              <a:rPr sz="3200" spc="-15" dirty="0">
                <a:solidFill>
                  <a:srgbClr val="FFFFFF"/>
                </a:solidFill>
                <a:latin typeface="Calibri"/>
                <a:cs typeface="Calibri"/>
              </a:rPr>
              <a:t> </a:t>
            </a:r>
            <a:r>
              <a:rPr sz="3200" spc="-20" dirty="0">
                <a:solidFill>
                  <a:srgbClr val="FFFFFF"/>
                </a:solidFill>
                <a:latin typeface="Calibri"/>
                <a:cs typeface="Calibri"/>
              </a:rPr>
              <a:t>understand</a:t>
            </a:r>
            <a:r>
              <a:rPr sz="3200" spc="35" dirty="0">
                <a:solidFill>
                  <a:srgbClr val="FFFFFF"/>
                </a:solidFill>
                <a:latin typeface="Calibri"/>
                <a:cs typeface="Calibri"/>
              </a:rPr>
              <a:t> </a:t>
            </a:r>
            <a:r>
              <a:rPr sz="3200" spc="-5" dirty="0">
                <a:solidFill>
                  <a:srgbClr val="FFFFFF"/>
                </a:solidFill>
                <a:latin typeface="Calibri"/>
                <a:cs typeface="Calibri"/>
              </a:rPr>
              <a:t>both</a:t>
            </a:r>
            <a:r>
              <a:rPr sz="3200" spc="5" dirty="0">
                <a:solidFill>
                  <a:srgbClr val="FFFFFF"/>
                </a:solidFill>
                <a:latin typeface="Calibri"/>
                <a:cs typeface="Calibri"/>
              </a:rPr>
              <a:t> </a:t>
            </a:r>
            <a:r>
              <a:rPr sz="3200" dirty="0">
                <a:solidFill>
                  <a:srgbClr val="FFFFFF"/>
                </a:solidFill>
                <a:latin typeface="Calibri"/>
                <a:cs typeface="Calibri"/>
              </a:rPr>
              <a:t>the</a:t>
            </a:r>
            <a:r>
              <a:rPr sz="3200" spc="-5" dirty="0">
                <a:solidFill>
                  <a:srgbClr val="FFFFFF"/>
                </a:solidFill>
                <a:latin typeface="Calibri"/>
                <a:cs typeface="Calibri"/>
              </a:rPr>
              <a:t> </a:t>
            </a:r>
            <a:r>
              <a:rPr sz="3200" spc="-20" dirty="0">
                <a:solidFill>
                  <a:srgbClr val="FFFFFF"/>
                </a:solidFill>
                <a:latin typeface="Calibri"/>
                <a:cs typeface="Calibri"/>
              </a:rPr>
              <a:t>content</a:t>
            </a:r>
            <a:r>
              <a:rPr sz="3200" dirty="0">
                <a:solidFill>
                  <a:srgbClr val="FFFFFF"/>
                </a:solidFill>
                <a:latin typeface="Calibri"/>
                <a:cs typeface="Calibri"/>
              </a:rPr>
              <a:t> and</a:t>
            </a:r>
            <a:r>
              <a:rPr sz="3200" spc="5" dirty="0">
                <a:solidFill>
                  <a:srgbClr val="FFFFFF"/>
                </a:solidFill>
                <a:latin typeface="Calibri"/>
                <a:cs typeface="Calibri"/>
              </a:rPr>
              <a:t> </a:t>
            </a:r>
            <a:r>
              <a:rPr sz="3200" spc="-20" dirty="0">
                <a:solidFill>
                  <a:srgbClr val="FFFFFF"/>
                </a:solidFill>
                <a:latin typeface="Calibri"/>
                <a:cs typeface="Calibri"/>
              </a:rPr>
              <a:t>context</a:t>
            </a:r>
            <a:r>
              <a:rPr sz="3200" dirty="0">
                <a:solidFill>
                  <a:srgbClr val="FFFFFF"/>
                </a:solidFill>
                <a:latin typeface="Calibri"/>
                <a:cs typeface="Calibri"/>
              </a:rPr>
              <a:t> </a:t>
            </a:r>
            <a:r>
              <a:rPr sz="3200" spc="-5" dirty="0">
                <a:solidFill>
                  <a:srgbClr val="FFFFFF"/>
                </a:solidFill>
                <a:latin typeface="Calibri"/>
                <a:cs typeface="Calibri"/>
              </a:rPr>
              <a:t>of</a:t>
            </a:r>
            <a:r>
              <a:rPr sz="3200" spc="-10" dirty="0">
                <a:solidFill>
                  <a:srgbClr val="FFFFFF"/>
                </a:solidFill>
                <a:latin typeface="Calibri"/>
                <a:cs typeface="Calibri"/>
              </a:rPr>
              <a:t> </a:t>
            </a:r>
            <a:r>
              <a:rPr sz="3200" spc="-5" dirty="0">
                <a:solidFill>
                  <a:srgbClr val="FFFFFF"/>
                </a:solidFill>
                <a:latin typeface="Calibri"/>
                <a:cs typeface="Calibri"/>
              </a:rPr>
              <a:t>the</a:t>
            </a:r>
            <a:r>
              <a:rPr sz="3200" spc="5" dirty="0">
                <a:solidFill>
                  <a:srgbClr val="FFFFFF"/>
                </a:solidFill>
                <a:latin typeface="Calibri"/>
                <a:cs typeface="Calibri"/>
              </a:rPr>
              <a:t> </a:t>
            </a:r>
            <a:r>
              <a:rPr sz="3200" spc="-15" dirty="0">
                <a:solidFill>
                  <a:srgbClr val="FFFFFF"/>
                </a:solidFill>
                <a:latin typeface="Calibri"/>
                <a:cs typeface="Calibri"/>
              </a:rPr>
              <a:t>words </a:t>
            </a:r>
            <a:r>
              <a:rPr sz="3200" spc="-5" dirty="0">
                <a:solidFill>
                  <a:srgbClr val="FFFFFF"/>
                </a:solidFill>
                <a:latin typeface="Calibri"/>
                <a:cs typeface="Calibri"/>
              </a:rPr>
              <a:t>or </a:t>
            </a:r>
            <a:r>
              <a:rPr sz="3200" dirty="0">
                <a:solidFill>
                  <a:srgbClr val="FFFFFF"/>
                </a:solidFill>
                <a:latin typeface="Calibri"/>
                <a:cs typeface="Calibri"/>
              </a:rPr>
              <a:t> </a:t>
            </a:r>
            <a:r>
              <a:rPr sz="3200" spc="-15" dirty="0">
                <a:solidFill>
                  <a:srgbClr val="FFFFFF"/>
                </a:solidFill>
                <a:latin typeface="Calibri"/>
                <a:cs typeface="Calibri"/>
              </a:rPr>
              <a:t>feelings</a:t>
            </a:r>
            <a:r>
              <a:rPr sz="3200" dirty="0">
                <a:solidFill>
                  <a:srgbClr val="FFFFFF"/>
                </a:solidFill>
                <a:latin typeface="Calibri"/>
                <a:cs typeface="Calibri"/>
              </a:rPr>
              <a:t> </a:t>
            </a:r>
            <a:r>
              <a:rPr sz="3200" spc="-10" dirty="0">
                <a:solidFill>
                  <a:srgbClr val="FFFFFF"/>
                </a:solidFill>
                <a:latin typeface="Calibri"/>
                <a:cs typeface="Calibri"/>
              </a:rPr>
              <a:t>expressed</a:t>
            </a:r>
            <a:r>
              <a:rPr sz="3200" spc="-25" dirty="0">
                <a:solidFill>
                  <a:srgbClr val="FFFFFF"/>
                </a:solidFill>
                <a:latin typeface="Calibri"/>
                <a:cs typeface="Calibri"/>
              </a:rPr>
              <a:t> </a:t>
            </a:r>
            <a:r>
              <a:rPr sz="3200" spc="-10" dirty="0">
                <a:solidFill>
                  <a:srgbClr val="FFFFFF"/>
                </a:solidFill>
                <a:latin typeface="Calibri"/>
                <a:cs typeface="Calibri"/>
              </a:rPr>
              <a:t>by</a:t>
            </a:r>
            <a:r>
              <a:rPr sz="3200" dirty="0">
                <a:solidFill>
                  <a:srgbClr val="FFFFFF"/>
                </a:solidFill>
                <a:latin typeface="Calibri"/>
                <a:cs typeface="Calibri"/>
              </a:rPr>
              <a:t> the </a:t>
            </a:r>
            <a:r>
              <a:rPr sz="3200" spc="-15" dirty="0">
                <a:solidFill>
                  <a:srgbClr val="FFFFFF"/>
                </a:solidFill>
                <a:latin typeface="Calibri"/>
                <a:cs typeface="Calibri"/>
              </a:rPr>
              <a:t>person</a:t>
            </a:r>
            <a:r>
              <a:rPr sz="3200" dirty="0">
                <a:solidFill>
                  <a:srgbClr val="FFFFFF"/>
                </a:solidFill>
                <a:latin typeface="Calibri"/>
                <a:cs typeface="Calibri"/>
              </a:rPr>
              <a:t> </a:t>
            </a:r>
            <a:r>
              <a:rPr sz="3200" spc="-10" dirty="0">
                <a:solidFill>
                  <a:srgbClr val="FFFFFF"/>
                </a:solidFill>
                <a:latin typeface="Calibri"/>
                <a:cs typeface="Calibri"/>
              </a:rPr>
              <a:t>in</a:t>
            </a:r>
            <a:r>
              <a:rPr sz="3200" spc="15" dirty="0">
                <a:solidFill>
                  <a:srgbClr val="FFFFFF"/>
                </a:solidFill>
                <a:latin typeface="Calibri"/>
                <a:cs typeface="Calibri"/>
              </a:rPr>
              <a:t> </a:t>
            </a:r>
            <a:r>
              <a:rPr sz="3200" spc="-15" dirty="0">
                <a:solidFill>
                  <a:srgbClr val="FFFFFF"/>
                </a:solidFill>
                <a:latin typeface="Calibri"/>
                <a:cs typeface="Calibri"/>
              </a:rPr>
              <a:t>order</a:t>
            </a:r>
            <a:r>
              <a:rPr sz="3200" spc="-5" dirty="0">
                <a:solidFill>
                  <a:srgbClr val="FFFFFF"/>
                </a:solidFill>
                <a:latin typeface="Calibri"/>
                <a:cs typeface="Calibri"/>
              </a:rPr>
              <a:t> </a:t>
            </a:r>
            <a:r>
              <a:rPr sz="3200" spc="-25" dirty="0">
                <a:solidFill>
                  <a:srgbClr val="FFFFFF"/>
                </a:solidFill>
                <a:latin typeface="Calibri"/>
                <a:cs typeface="Calibri"/>
              </a:rPr>
              <a:t>to</a:t>
            </a:r>
            <a:r>
              <a:rPr sz="3200" spc="5" dirty="0">
                <a:solidFill>
                  <a:srgbClr val="FFFFFF"/>
                </a:solidFill>
                <a:latin typeface="Calibri"/>
                <a:cs typeface="Calibri"/>
              </a:rPr>
              <a:t> </a:t>
            </a:r>
            <a:r>
              <a:rPr sz="3200" dirty="0">
                <a:solidFill>
                  <a:srgbClr val="FFFFFF"/>
                </a:solidFill>
                <a:latin typeface="Calibri"/>
                <a:cs typeface="Calibri"/>
              </a:rPr>
              <a:t>check</a:t>
            </a:r>
            <a:r>
              <a:rPr sz="3200" spc="-25" dirty="0">
                <a:solidFill>
                  <a:srgbClr val="FFFFFF"/>
                </a:solidFill>
                <a:latin typeface="Calibri"/>
                <a:cs typeface="Calibri"/>
              </a:rPr>
              <a:t> </a:t>
            </a:r>
            <a:r>
              <a:rPr sz="3200" spc="-30" dirty="0">
                <a:solidFill>
                  <a:srgbClr val="FFFFFF"/>
                </a:solidFill>
                <a:latin typeface="Calibri"/>
                <a:cs typeface="Calibri"/>
              </a:rPr>
              <a:t>for </a:t>
            </a:r>
            <a:r>
              <a:rPr sz="3200" spc="-25" dirty="0">
                <a:solidFill>
                  <a:srgbClr val="FFFFFF"/>
                </a:solidFill>
                <a:latin typeface="Calibri"/>
                <a:cs typeface="Calibri"/>
              </a:rPr>
              <a:t> </a:t>
            </a:r>
            <a:r>
              <a:rPr sz="3200" spc="-10" dirty="0">
                <a:solidFill>
                  <a:srgbClr val="FFFFFF"/>
                </a:solidFill>
                <a:latin typeface="Calibri"/>
                <a:cs typeface="Calibri"/>
              </a:rPr>
              <a:t>accuracy</a:t>
            </a:r>
            <a:r>
              <a:rPr sz="3200" spc="-15" dirty="0">
                <a:solidFill>
                  <a:srgbClr val="FFFFFF"/>
                </a:solidFill>
                <a:latin typeface="Calibri"/>
                <a:cs typeface="Calibri"/>
              </a:rPr>
              <a:t> </a:t>
            </a:r>
            <a:r>
              <a:rPr sz="3200" spc="-5" dirty="0">
                <a:solidFill>
                  <a:srgbClr val="FFFFFF"/>
                </a:solidFill>
                <a:latin typeface="Calibri"/>
                <a:cs typeface="Calibri"/>
              </a:rPr>
              <a:t>of </a:t>
            </a:r>
            <a:r>
              <a:rPr sz="3200" spc="-15" dirty="0">
                <a:solidFill>
                  <a:srgbClr val="FFFFFF"/>
                </a:solidFill>
                <a:latin typeface="Calibri"/>
                <a:cs typeface="Calibri"/>
              </a:rPr>
              <a:t>understanding</a:t>
            </a:r>
            <a:r>
              <a:rPr sz="3200" spc="55" dirty="0">
                <a:solidFill>
                  <a:srgbClr val="FFFFFF"/>
                </a:solidFill>
                <a:latin typeface="Calibri"/>
                <a:cs typeface="Calibri"/>
              </a:rPr>
              <a:t> </a:t>
            </a:r>
            <a:r>
              <a:rPr sz="3200" dirty="0">
                <a:solidFill>
                  <a:srgbClr val="FFFFFF"/>
                </a:solidFill>
                <a:latin typeface="Calibri"/>
                <a:cs typeface="Calibri"/>
              </a:rPr>
              <a:t>in </a:t>
            </a:r>
            <a:r>
              <a:rPr sz="3200" spc="-15" dirty="0">
                <a:solidFill>
                  <a:srgbClr val="FFFFFF"/>
                </a:solidFill>
                <a:latin typeface="Calibri"/>
                <a:cs typeface="Calibri"/>
              </a:rPr>
              <a:t>order</a:t>
            </a:r>
            <a:r>
              <a:rPr sz="3200" spc="-5" dirty="0">
                <a:solidFill>
                  <a:srgbClr val="FFFFFF"/>
                </a:solidFill>
                <a:latin typeface="Calibri"/>
                <a:cs typeface="Calibri"/>
              </a:rPr>
              <a:t> </a:t>
            </a:r>
            <a:r>
              <a:rPr sz="3200" spc="-25" dirty="0">
                <a:solidFill>
                  <a:srgbClr val="FFFFFF"/>
                </a:solidFill>
                <a:latin typeface="Calibri"/>
                <a:cs typeface="Calibri"/>
              </a:rPr>
              <a:t>to</a:t>
            </a:r>
            <a:r>
              <a:rPr sz="3200" spc="5" dirty="0">
                <a:solidFill>
                  <a:srgbClr val="FFFFFF"/>
                </a:solidFill>
                <a:latin typeface="Calibri"/>
                <a:cs typeface="Calibri"/>
              </a:rPr>
              <a:t> </a:t>
            </a:r>
            <a:r>
              <a:rPr sz="3200" dirty="0">
                <a:solidFill>
                  <a:srgbClr val="FFFFFF"/>
                </a:solidFill>
                <a:latin typeface="Calibri"/>
                <a:cs typeface="Calibri"/>
              </a:rPr>
              <a:t>clear </a:t>
            </a:r>
            <a:r>
              <a:rPr sz="3200" spc="-10" dirty="0">
                <a:solidFill>
                  <a:srgbClr val="FFFFFF"/>
                </a:solidFill>
                <a:latin typeface="Calibri"/>
                <a:cs typeface="Calibri"/>
              </a:rPr>
              <a:t>up</a:t>
            </a:r>
            <a:r>
              <a:rPr sz="3200" spc="-5" dirty="0">
                <a:solidFill>
                  <a:srgbClr val="FFFFFF"/>
                </a:solidFill>
                <a:latin typeface="Calibri"/>
                <a:cs typeface="Calibri"/>
              </a:rPr>
              <a:t> </a:t>
            </a:r>
            <a:r>
              <a:rPr sz="3200" spc="-20" dirty="0">
                <a:solidFill>
                  <a:srgbClr val="FFFFFF"/>
                </a:solidFill>
                <a:latin typeface="Calibri"/>
                <a:cs typeface="Calibri"/>
              </a:rPr>
              <a:t>any </a:t>
            </a:r>
            <a:r>
              <a:rPr sz="3200" spc="-15" dirty="0">
                <a:solidFill>
                  <a:srgbClr val="FFFFFF"/>
                </a:solidFill>
                <a:latin typeface="Calibri"/>
                <a:cs typeface="Calibri"/>
              </a:rPr>
              <a:t> </a:t>
            </a:r>
            <a:r>
              <a:rPr sz="3200" spc="-10" dirty="0">
                <a:solidFill>
                  <a:srgbClr val="FFFFFF"/>
                </a:solidFill>
                <a:latin typeface="Calibri"/>
                <a:cs typeface="Calibri"/>
              </a:rPr>
              <a:t>misperceptions</a:t>
            </a:r>
            <a:r>
              <a:rPr sz="3200" spc="10" dirty="0">
                <a:solidFill>
                  <a:srgbClr val="FFFFFF"/>
                </a:solidFill>
                <a:latin typeface="Calibri"/>
                <a:cs typeface="Calibri"/>
              </a:rPr>
              <a:t> </a:t>
            </a:r>
            <a:r>
              <a:rPr sz="3200" spc="-10" dirty="0">
                <a:solidFill>
                  <a:srgbClr val="FFFFFF"/>
                </a:solidFill>
                <a:latin typeface="Calibri"/>
                <a:cs typeface="Calibri"/>
              </a:rPr>
              <a:t>that</a:t>
            </a:r>
            <a:r>
              <a:rPr sz="3200" spc="10" dirty="0">
                <a:solidFill>
                  <a:srgbClr val="FFFFFF"/>
                </a:solidFill>
                <a:latin typeface="Calibri"/>
                <a:cs typeface="Calibri"/>
              </a:rPr>
              <a:t> </a:t>
            </a:r>
            <a:r>
              <a:rPr sz="3200" spc="-20" dirty="0">
                <a:solidFill>
                  <a:srgbClr val="FFFFFF"/>
                </a:solidFill>
                <a:latin typeface="Calibri"/>
                <a:cs typeface="Calibri"/>
              </a:rPr>
              <a:t>may</a:t>
            </a:r>
            <a:r>
              <a:rPr sz="3200" dirty="0">
                <a:solidFill>
                  <a:srgbClr val="FFFFFF"/>
                </a:solidFill>
                <a:latin typeface="Calibri"/>
                <a:cs typeface="Calibri"/>
              </a:rPr>
              <a:t> </a:t>
            </a:r>
            <a:r>
              <a:rPr sz="3200" spc="-20" dirty="0">
                <a:solidFill>
                  <a:srgbClr val="FFFFFF"/>
                </a:solidFill>
                <a:latin typeface="Calibri"/>
                <a:cs typeface="Calibri"/>
              </a:rPr>
              <a:t>have</a:t>
            </a:r>
            <a:r>
              <a:rPr sz="3200" dirty="0">
                <a:solidFill>
                  <a:srgbClr val="FFFFFF"/>
                </a:solidFill>
                <a:latin typeface="Calibri"/>
                <a:cs typeface="Calibri"/>
              </a:rPr>
              <a:t> </a:t>
            </a:r>
            <a:r>
              <a:rPr sz="3200" spc="-10" dirty="0">
                <a:solidFill>
                  <a:srgbClr val="FFFFFF"/>
                </a:solidFill>
                <a:latin typeface="Calibri"/>
                <a:cs typeface="Calibri"/>
              </a:rPr>
              <a:t>occurred</a:t>
            </a:r>
            <a:r>
              <a:rPr sz="3200" spc="-20" dirty="0">
                <a:solidFill>
                  <a:srgbClr val="FFFFFF"/>
                </a:solidFill>
                <a:latin typeface="Calibri"/>
                <a:cs typeface="Calibri"/>
              </a:rPr>
              <a:t> </a:t>
            </a:r>
            <a:r>
              <a:rPr sz="3200" spc="-5" dirty="0">
                <a:solidFill>
                  <a:srgbClr val="FFFFFF"/>
                </a:solidFill>
                <a:latin typeface="Calibri"/>
                <a:cs typeface="Calibri"/>
              </a:rPr>
              <a:t>during</a:t>
            </a:r>
            <a:r>
              <a:rPr sz="3200" spc="10" dirty="0">
                <a:solidFill>
                  <a:srgbClr val="FFFFFF"/>
                </a:solidFill>
                <a:latin typeface="Calibri"/>
                <a:cs typeface="Calibri"/>
              </a:rPr>
              <a:t> </a:t>
            </a:r>
            <a:r>
              <a:rPr sz="3200" dirty="0">
                <a:solidFill>
                  <a:srgbClr val="FFFFFF"/>
                </a:solidFill>
                <a:latin typeface="Calibri"/>
                <a:cs typeface="Calibri"/>
              </a:rPr>
              <a:t>an </a:t>
            </a:r>
            <a:r>
              <a:rPr sz="3200" spc="5" dirty="0">
                <a:solidFill>
                  <a:srgbClr val="FFFFFF"/>
                </a:solidFill>
                <a:latin typeface="Calibri"/>
                <a:cs typeface="Calibri"/>
              </a:rPr>
              <a:t> </a:t>
            </a:r>
            <a:r>
              <a:rPr sz="3200" spc="-5" dirty="0">
                <a:solidFill>
                  <a:srgbClr val="FFFFFF"/>
                </a:solidFill>
                <a:latin typeface="Calibri"/>
                <a:cs typeface="Calibri"/>
              </a:rPr>
              <a:t>emotionally-charged</a:t>
            </a:r>
            <a:r>
              <a:rPr sz="3200" spc="105" dirty="0">
                <a:solidFill>
                  <a:srgbClr val="FFFFFF"/>
                </a:solidFill>
                <a:latin typeface="Calibri"/>
                <a:cs typeface="Calibri"/>
              </a:rPr>
              <a:t> </a:t>
            </a:r>
            <a:r>
              <a:rPr sz="3200" spc="-20" dirty="0">
                <a:solidFill>
                  <a:srgbClr val="FFFFFF"/>
                </a:solidFill>
                <a:latin typeface="Calibri"/>
                <a:cs typeface="Calibri"/>
              </a:rPr>
              <a:t>conversation.</a:t>
            </a:r>
            <a:r>
              <a:rPr sz="3200" spc="100" dirty="0">
                <a:solidFill>
                  <a:srgbClr val="FFFFFF"/>
                </a:solidFill>
                <a:latin typeface="Calibri"/>
                <a:cs typeface="Calibri"/>
              </a:rPr>
              <a:t> </a:t>
            </a:r>
            <a:r>
              <a:rPr sz="3200" dirty="0">
                <a:solidFill>
                  <a:srgbClr val="FFFFFF"/>
                </a:solidFill>
                <a:latin typeface="Calibri"/>
                <a:cs typeface="Calibri"/>
              </a:rPr>
              <a:t>An</a:t>
            </a:r>
            <a:r>
              <a:rPr sz="3200" spc="120" dirty="0">
                <a:solidFill>
                  <a:srgbClr val="FFFFFF"/>
                </a:solidFill>
                <a:latin typeface="Calibri"/>
                <a:cs typeface="Calibri"/>
              </a:rPr>
              <a:t> </a:t>
            </a:r>
            <a:r>
              <a:rPr sz="3200" spc="-15" dirty="0">
                <a:solidFill>
                  <a:srgbClr val="FFFFFF"/>
                </a:solidFill>
                <a:latin typeface="Calibri"/>
                <a:cs typeface="Calibri"/>
              </a:rPr>
              <a:t>example</a:t>
            </a:r>
            <a:r>
              <a:rPr sz="3200" spc="105" dirty="0">
                <a:solidFill>
                  <a:srgbClr val="FFFFFF"/>
                </a:solidFill>
                <a:latin typeface="Calibri"/>
                <a:cs typeface="Calibri"/>
              </a:rPr>
              <a:t> </a:t>
            </a:r>
            <a:r>
              <a:rPr sz="3200" spc="-5" dirty="0">
                <a:solidFill>
                  <a:srgbClr val="FFFFFF"/>
                </a:solidFill>
                <a:latin typeface="Calibri"/>
                <a:cs typeface="Calibri"/>
              </a:rPr>
              <a:t>of</a:t>
            </a:r>
            <a:r>
              <a:rPr sz="3200" spc="100" dirty="0">
                <a:solidFill>
                  <a:srgbClr val="FFFFFF"/>
                </a:solidFill>
                <a:latin typeface="Calibri"/>
                <a:cs typeface="Calibri"/>
              </a:rPr>
              <a:t> </a:t>
            </a:r>
            <a:r>
              <a:rPr sz="3200" spc="-10" dirty="0">
                <a:solidFill>
                  <a:srgbClr val="FFFFFF"/>
                </a:solidFill>
                <a:latin typeface="Calibri"/>
                <a:cs typeface="Calibri"/>
              </a:rPr>
              <a:t>this </a:t>
            </a:r>
            <a:r>
              <a:rPr sz="3200" spc="-5" dirty="0">
                <a:solidFill>
                  <a:srgbClr val="FFFFFF"/>
                </a:solidFill>
                <a:latin typeface="Calibri"/>
                <a:cs typeface="Calibri"/>
              </a:rPr>
              <a:t> </a:t>
            </a:r>
            <a:r>
              <a:rPr sz="3200" spc="-10" dirty="0">
                <a:solidFill>
                  <a:srgbClr val="FFFFFF"/>
                </a:solidFill>
                <a:latin typeface="Calibri"/>
                <a:cs typeface="Calibri"/>
              </a:rPr>
              <a:t>would</a:t>
            </a:r>
            <a:r>
              <a:rPr sz="3200" spc="-5" dirty="0">
                <a:solidFill>
                  <a:srgbClr val="FFFFFF"/>
                </a:solidFill>
                <a:latin typeface="Calibri"/>
                <a:cs typeface="Calibri"/>
              </a:rPr>
              <a:t> be;</a:t>
            </a:r>
            <a:r>
              <a:rPr sz="3200" dirty="0">
                <a:solidFill>
                  <a:srgbClr val="FFFFFF"/>
                </a:solidFill>
                <a:latin typeface="Calibri"/>
                <a:cs typeface="Calibri"/>
              </a:rPr>
              <a:t> </a:t>
            </a:r>
            <a:r>
              <a:rPr sz="3200" spc="-5" dirty="0">
                <a:solidFill>
                  <a:srgbClr val="FFFFFF"/>
                </a:solidFill>
                <a:latin typeface="Calibri"/>
                <a:cs typeface="Calibri"/>
              </a:rPr>
              <a:t>“Can</a:t>
            </a:r>
            <a:r>
              <a:rPr sz="3200" dirty="0">
                <a:solidFill>
                  <a:srgbClr val="FFFFFF"/>
                </a:solidFill>
                <a:latin typeface="Calibri"/>
                <a:cs typeface="Calibri"/>
              </a:rPr>
              <a:t> </a:t>
            </a:r>
            <a:r>
              <a:rPr sz="3200" spc="-15" dirty="0">
                <a:solidFill>
                  <a:srgbClr val="FFFFFF"/>
                </a:solidFill>
                <a:latin typeface="Calibri"/>
                <a:cs typeface="Calibri"/>
              </a:rPr>
              <a:t>you</a:t>
            </a:r>
            <a:r>
              <a:rPr sz="3200" dirty="0">
                <a:solidFill>
                  <a:srgbClr val="FFFFFF"/>
                </a:solidFill>
                <a:latin typeface="Calibri"/>
                <a:cs typeface="Calibri"/>
              </a:rPr>
              <a:t> </a:t>
            </a:r>
            <a:r>
              <a:rPr sz="3200" spc="-10" dirty="0">
                <a:solidFill>
                  <a:srgbClr val="FFFFFF"/>
                </a:solidFill>
                <a:latin typeface="Calibri"/>
                <a:cs typeface="Calibri"/>
              </a:rPr>
              <a:t>tell</a:t>
            </a:r>
            <a:r>
              <a:rPr sz="3200" dirty="0">
                <a:solidFill>
                  <a:srgbClr val="FFFFFF"/>
                </a:solidFill>
                <a:latin typeface="Calibri"/>
                <a:cs typeface="Calibri"/>
              </a:rPr>
              <a:t> me</a:t>
            </a:r>
            <a:r>
              <a:rPr sz="3200" spc="5" dirty="0">
                <a:solidFill>
                  <a:srgbClr val="FFFFFF"/>
                </a:solidFill>
                <a:latin typeface="Calibri"/>
                <a:cs typeface="Calibri"/>
              </a:rPr>
              <a:t> </a:t>
            </a:r>
            <a:r>
              <a:rPr sz="3200" spc="-15" dirty="0">
                <a:solidFill>
                  <a:srgbClr val="FFFFFF"/>
                </a:solidFill>
                <a:latin typeface="Calibri"/>
                <a:cs typeface="Calibri"/>
              </a:rPr>
              <a:t>again</a:t>
            </a:r>
            <a:r>
              <a:rPr sz="3200" spc="10" dirty="0">
                <a:solidFill>
                  <a:srgbClr val="FFFFFF"/>
                </a:solidFill>
                <a:latin typeface="Calibri"/>
                <a:cs typeface="Calibri"/>
              </a:rPr>
              <a:t> </a:t>
            </a:r>
            <a:r>
              <a:rPr sz="3200" spc="-5" dirty="0">
                <a:solidFill>
                  <a:srgbClr val="FFFFFF"/>
                </a:solidFill>
                <a:latin typeface="Calibri"/>
                <a:cs typeface="Calibri"/>
              </a:rPr>
              <a:t>what</a:t>
            </a:r>
            <a:r>
              <a:rPr sz="3200" spc="5" dirty="0">
                <a:solidFill>
                  <a:srgbClr val="FFFFFF"/>
                </a:solidFill>
                <a:latin typeface="Calibri"/>
                <a:cs typeface="Calibri"/>
              </a:rPr>
              <a:t> </a:t>
            </a:r>
            <a:r>
              <a:rPr sz="3200" spc="-15" dirty="0">
                <a:solidFill>
                  <a:srgbClr val="FFFFFF"/>
                </a:solidFill>
                <a:latin typeface="Calibri"/>
                <a:cs typeface="Calibri"/>
              </a:rPr>
              <a:t>you</a:t>
            </a:r>
            <a:r>
              <a:rPr sz="3200" spc="-5" dirty="0">
                <a:solidFill>
                  <a:srgbClr val="FFFFFF"/>
                </a:solidFill>
                <a:latin typeface="Calibri"/>
                <a:cs typeface="Calibri"/>
              </a:rPr>
              <a:t> meant</a:t>
            </a:r>
            <a:r>
              <a:rPr sz="3200" spc="5" dirty="0">
                <a:solidFill>
                  <a:srgbClr val="FFFFFF"/>
                </a:solidFill>
                <a:latin typeface="Calibri"/>
                <a:cs typeface="Calibri"/>
              </a:rPr>
              <a:t> </a:t>
            </a:r>
            <a:r>
              <a:rPr sz="3200" dirty="0">
                <a:solidFill>
                  <a:srgbClr val="FFFFFF"/>
                </a:solidFill>
                <a:latin typeface="Calibri"/>
                <a:cs typeface="Calibri"/>
              </a:rPr>
              <a:t>when </a:t>
            </a:r>
            <a:r>
              <a:rPr sz="3200" spc="-15" dirty="0">
                <a:solidFill>
                  <a:srgbClr val="FFFFFF"/>
                </a:solidFill>
                <a:latin typeface="Calibri"/>
                <a:cs typeface="Calibri"/>
              </a:rPr>
              <a:t>you </a:t>
            </a:r>
            <a:r>
              <a:rPr sz="3200" spc="-710" dirty="0">
                <a:solidFill>
                  <a:srgbClr val="FFFFFF"/>
                </a:solidFill>
                <a:latin typeface="Calibri"/>
                <a:cs typeface="Calibri"/>
              </a:rPr>
              <a:t> </a:t>
            </a:r>
            <a:r>
              <a:rPr sz="3200" spc="-5" dirty="0">
                <a:solidFill>
                  <a:srgbClr val="FFFFFF"/>
                </a:solidFill>
                <a:latin typeface="Calibri"/>
                <a:cs typeface="Calibri"/>
              </a:rPr>
              <a:t>said</a:t>
            </a:r>
            <a:r>
              <a:rPr sz="3200" spc="10" dirty="0">
                <a:solidFill>
                  <a:srgbClr val="FFFFFF"/>
                </a:solidFill>
                <a:latin typeface="Calibri"/>
                <a:cs typeface="Calibri"/>
              </a:rPr>
              <a:t> </a:t>
            </a:r>
            <a:r>
              <a:rPr sz="3200" spc="-10" dirty="0">
                <a:solidFill>
                  <a:srgbClr val="FFFFFF"/>
                </a:solidFill>
                <a:latin typeface="Calibri"/>
                <a:cs typeface="Calibri"/>
              </a:rPr>
              <a:t>that</a:t>
            </a:r>
            <a:r>
              <a:rPr sz="3200" spc="10" dirty="0">
                <a:solidFill>
                  <a:srgbClr val="FFFFFF"/>
                </a:solidFill>
                <a:latin typeface="Calibri"/>
                <a:cs typeface="Calibri"/>
              </a:rPr>
              <a:t> </a:t>
            </a:r>
            <a:r>
              <a:rPr sz="3200" spc="-15" dirty="0">
                <a:solidFill>
                  <a:srgbClr val="FFFFFF"/>
                </a:solidFill>
                <a:latin typeface="Calibri"/>
                <a:cs typeface="Calibri"/>
              </a:rPr>
              <a:t>you</a:t>
            </a:r>
            <a:r>
              <a:rPr sz="3200" spc="-5" dirty="0">
                <a:solidFill>
                  <a:srgbClr val="FFFFFF"/>
                </a:solidFill>
                <a:latin typeface="Calibri"/>
                <a:cs typeface="Calibri"/>
              </a:rPr>
              <a:t> don’t</a:t>
            </a:r>
            <a:r>
              <a:rPr sz="3200" spc="15" dirty="0">
                <a:solidFill>
                  <a:srgbClr val="FFFFFF"/>
                </a:solidFill>
                <a:latin typeface="Calibri"/>
                <a:cs typeface="Calibri"/>
              </a:rPr>
              <a:t> </a:t>
            </a:r>
            <a:r>
              <a:rPr sz="3200" spc="-25" dirty="0">
                <a:solidFill>
                  <a:srgbClr val="FFFFFF"/>
                </a:solidFill>
                <a:latin typeface="Calibri"/>
                <a:cs typeface="Calibri"/>
              </a:rPr>
              <a:t>feel</a:t>
            </a:r>
            <a:r>
              <a:rPr sz="3200" spc="-10" dirty="0">
                <a:solidFill>
                  <a:srgbClr val="FFFFFF"/>
                </a:solidFill>
                <a:latin typeface="Calibri"/>
                <a:cs typeface="Calibri"/>
              </a:rPr>
              <a:t> </a:t>
            </a:r>
            <a:r>
              <a:rPr sz="3200" spc="-30" dirty="0">
                <a:solidFill>
                  <a:srgbClr val="FFFFFF"/>
                </a:solidFill>
                <a:latin typeface="Calibri"/>
                <a:cs typeface="Calibri"/>
              </a:rPr>
              <a:t>like</a:t>
            </a:r>
            <a:r>
              <a:rPr sz="3200" dirty="0">
                <a:solidFill>
                  <a:srgbClr val="FFFFFF"/>
                </a:solidFill>
                <a:latin typeface="Calibri"/>
                <a:cs typeface="Calibri"/>
              </a:rPr>
              <a:t> </a:t>
            </a:r>
            <a:r>
              <a:rPr sz="3200" spc="-25" dirty="0">
                <a:solidFill>
                  <a:srgbClr val="FFFFFF"/>
                </a:solidFill>
                <a:latin typeface="Calibri"/>
                <a:cs typeface="Calibri"/>
              </a:rPr>
              <a:t>you’re </a:t>
            </a:r>
            <a:r>
              <a:rPr sz="3200" spc="-5" dirty="0">
                <a:solidFill>
                  <a:srgbClr val="FFFFFF"/>
                </a:solidFill>
                <a:latin typeface="Calibri"/>
                <a:cs typeface="Calibri"/>
              </a:rPr>
              <a:t>being</a:t>
            </a:r>
            <a:r>
              <a:rPr sz="3200" spc="10" dirty="0">
                <a:solidFill>
                  <a:srgbClr val="FFFFFF"/>
                </a:solidFill>
                <a:latin typeface="Calibri"/>
                <a:cs typeface="Calibri"/>
              </a:rPr>
              <a:t> </a:t>
            </a:r>
            <a:r>
              <a:rPr sz="3200" spc="-15" dirty="0">
                <a:solidFill>
                  <a:srgbClr val="FFFFFF"/>
                </a:solidFill>
                <a:latin typeface="Calibri"/>
                <a:cs typeface="Calibri"/>
              </a:rPr>
              <a:t>heard</a:t>
            </a:r>
            <a:r>
              <a:rPr sz="3200" spc="-5" dirty="0">
                <a:solidFill>
                  <a:srgbClr val="FFFFFF"/>
                </a:solidFill>
                <a:latin typeface="Calibri"/>
                <a:cs typeface="Calibri"/>
              </a:rPr>
              <a:t> by</a:t>
            </a:r>
            <a:endParaRPr sz="3200">
              <a:latin typeface="Calibri"/>
              <a:cs typeface="Calibri"/>
            </a:endParaRPr>
          </a:p>
          <a:p>
            <a:pPr marL="12700">
              <a:lnSpc>
                <a:spcPct val="100000"/>
              </a:lnSpc>
              <a:spcBef>
                <a:spcPts val="5"/>
              </a:spcBef>
            </a:pPr>
            <a:r>
              <a:rPr sz="3200" spc="-30" dirty="0">
                <a:solidFill>
                  <a:srgbClr val="FFFFFF"/>
                </a:solidFill>
                <a:latin typeface="Calibri"/>
                <a:cs typeface="Calibri"/>
              </a:rPr>
              <a:t>administration.”</a:t>
            </a:r>
            <a:endParaRPr sz="3200">
              <a:latin typeface="Calibri"/>
              <a:cs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621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Calibri Light"/>
                <a:cs typeface="Calibri Light"/>
              </a:rPr>
              <a:t>12</a:t>
            </a:r>
            <a:r>
              <a:rPr sz="3600" b="0" spc="-10" dirty="0">
                <a:latin typeface="Calibri Light"/>
                <a:cs typeface="Calibri Light"/>
              </a:rPr>
              <a:t> </a:t>
            </a:r>
            <a:r>
              <a:rPr sz="3600" b="0" spc="-5" dirty="0">
                <a:latin typeface="Calibri Light"/>
                <a:cs typeface="Calibri Light"/>
              </a:rPr>
              <a:t>ELEMENTS </a:t>
            </a:r>
            <a:r>
              <a:rPr sz="3600" b="0" spc="-10" dirty="0">
                <a:latin typeface="Calibri Light"/>
                <a:cs typeface="Calibri Light"/>
              </a:rPr>
              <a:t>OF</a:t>
            </a:r>
            <a:r>
              <a:rPr sz="3600" b="0" spc="-5" dirty="0">
                <a:latin typeface="Calibri Light"/>
                <a:cs typeface="Calibri Light"/>
              </a:rPr>
              <a:t> ACTIVE</a:t>
            </a:r>
            <a:r>
              <a:rPr sz="3600" b="0" spc="-10" dirty="0">
                <a:latin typeface="Calibri Light"/>
                <a:cs typeface="Calibri Light"/>
              </a:rPr>
              <a:t> LISTENING</a:t>
            </a:r>
            <a:endParaRPr sz="3600">
              <a:latin typeface="Calibri Light"/>
              <a:cs typeface="Calibri Light"/>
            </a:endParaRPr>
          </a:p>
        </p:txBody>
      </p:sp>
      <p:sp>
        <p:nvSpPr>
          <p:cNvPr id="3" name="object 3"/>
          <p:cNvSpPr txBox="1"/>
          <p:nvPr/>
        </p:nvSpPr>
        <p:spPr>
          <a:xfrm>
            <a:off x="764540" y="1752600"/>
            <a:ext cx="5331460" cy="4445448"/>
          </a:xfrm>
          <a:prstGeom prst="rect">
            <a:avLst/>
          </a:prstGeom>
        </p:spPr>
        <p:txBody>
          <a:bodyPr vert="horz" wrap="square" lIns="0" tIns="13335" rIns="0" bIns="0" rtlCol="0">
            <a:spAutoFit/>
          </a:bodyPr>
          <a:lstStyle/>
          <a:p>
            <a:pPr marL="12700" marR="420370">
              <a:lnSpc>
                <a:spcPct val="100000"/>
              </a:lnSpc>
              <a:spcBef>
                <a:spcPts val="105"/>
              </a:spcBef>
            </a:pPr>
            <a:r>
              <a:rPr sz="2400" spc="-5" dirty="0">
                <a:solidFill>
                  <a:srgbClr val="FFFFFF"/>
                </a:solidFill>
                <a:latin typeface="Calibri"/>
                <a:cs typeface="Calibri"/>
              </a:rPr>
              <a:t>10.</a:t>
            </a:r>
            <a:r>
              <a:rPr sz="2400" spc="5" dirty="0">
                <a:solidFill>
                  <a:srgbClr val="FFFFFF"/>
                </a:solidFill>
                <a:latin typeface="Calibri"/>
                <a:cs typeface="Calibri"/>
              </a:rPr>
              <a:t> </a:t>
            </a:r>
            <a:r>
              <a:rPr sz="2400" spc="-5" dirty="0">
                <a:solidFill>
                  <a:srgbClr val="FFFFFF"/>
                </a:solidFill>
                <a:latin typeface="Calibri"/>
                <a:cs typeface="Calibri"/>
              </a:rPr>
              <a:t>Structuring</a:t>
            </a:r>
            <a:r>
              <a:rPr sz="2400" spc="55" dirty="0">
                <a:solidFill>
                  <a:srgbClr val="FFFFFF"/>
                </a:solidFill>
                <a:latin typeface="Calibri"/>
                <a:cs typeface="Calibri"/>
              </a:rPr>
              <a:t> </a:t>
            </a:r>
            <a:r>
              <a:rPr sz="2400" dirty="0">
                <a:solidFill>
                  <a:srgbClr val="FFFFFF"/>
                </a:solidFill>
                <a:latin typeface="Calibri"/>
                <a:cs typeface="Calibri"/>
              </a:rPr>
              <a:t>-</a:t>
            </a:r>
            <a:r>
              <a:rPr sz="2400" spc="-15" dirty="0">
                <a:solidFill>
                  <a:srgbClr val="FFFFFF"/>
                </a:solidFill>
                <a:latin typeface="Calibri"/>
                <a:cs typeface="Calibri"/>
              </a:rPr>
              <a:t> </a:t>
            </a:r>
            <a:r>
              <a:rPr sz="2400" dirty="0">
                <a:solidFill>
                  <a:srgbClr val="FFFFFF"/>
                </a:solidFill>
                <a:latin typeface="Calibri"/>
                <a:cs typeface="Calibri"/>
              </a:rPr>
              <a:t>It</a:t>
            </a:r>
            <a:r>
              <a:rPr sz="2400" spc="5" dirty="0">
                <a:solidFill>
                  <a:srgbClr val="FFFFFF"/>
                </a:solidFill>
                <a:latin typeface="Calibri"/>
                <a:cs typeface="Calibri"/>
              </a:rPr>
              <a:t> </a:t>
            </a:r>
            <a:r>
              <a:rPr sz="2400" dirty="0">
                <a:solidFill>
                  <a:srgbClr val="FFFFFF"/>
                </a:solidFill>
                <a:latin typeface="Calibri"/>
                <a:cs typeface="Calibri"/>
              </a:rPr>
              <a:t>is</a:t>
            </a:r>
            <a:r>
              <a:rPr sz="2400" spc="-10" dirty="0">
                <a:solidFill>
                  <a:srgbClr val="FFFFFF"/>
                </a:solidFill>
                <a:latin typeface="Calibri"/>
                <a:cs typeface="Calibri"/>
              </a:rPr>
              <a:t> </a:t>
            </a:r>
            <a:r>
              <a:rPr sz="2400" spc="-5" dirty="0">
                <a:solidFill>
                  <a:srgbClr val="FFFFFF"/>
                </a:solidFill>
                <a:latin typeface="Calibri"/>
                <a:cs typeface="Calibri"/>
              </a:rPr>
              <a:t>sometimes</a:t>
            </a:r>
            <a:r>
              <a:rPr sz="2400" spc="-15" dirty="0">
                <a:solidFill>
                  <a:srgbClr val="FFFFFF"/>
                </a:solidFill>
                <a:latin typeface="Calibri"/>
                <a:cs typeface="Calibri"/>
              </a:rPr>
              <a:t> </a:t>
            </a:r>
            <a:r>
              <a:rPr sz="2400" spc="-5" dirty="0">
                <a:solidFill>
                  <a:srgbClr val="FFFFFF"/>
                </a:solidFill>
                <a:latin typeface="Calibri"/>
                <a:cs typeface="Calibri"/>
              </a:rPr>
              <a:t>necessary</a:t>
            </a:r>
            <a:r>
              <a:rPr sz="2400" spc="-20" dirty="0">
                <a:solidFill>
                  <a:srgbClr val="FFFFFF"/>
                </a:solidFill>
                <a:latin typeface="Calibri"/>
                <a:cs typeface="Calibri"/>
              </a:rPr>
              <a:t> to</a:t>
            </a:r>
            <a:r>
              <a:rPr sz="2400" spc="-10" dirty="0">
                <a:solidFill>
                  <a:srgbClr val="FFFFFF"/>
                </a:solidFill>
                <a:latin typeface="Calibri"/>
                <a:cs typeface="Calibri"/>
              </a:rPr>
              <a:t> </a:t>
            </a:r>
            <a:r>
              <a:rPr sz="2400" spc="-15" dirty="0">
                <a:solidFill>
                  <a:srgbClr val="FFFFFF"/>
                </a:solidFill>
                <a:latin typeface="Calibri"/>
                <a:cs typeface="Calibri"/>
              </a:rPr>
              <a:t>create </a:t>
            </a:r>
            <a:r>
              <a:rPr sz="2400" spc="-10" dirty="0">
                <a:solidFill>
                  <a:srgbClr val="FFFFFF"/>
                </a:solidFill>
                <a:latin typeface="Calibri"/>
                <a:cs typeface="Calibri"/>
              </a:rPr>
              <a:t> </a:t>
            </a:r>
            <a:r>
              <a:rPr sz="2400" dirty="0">
                <a:solidFill>
                  <a:srgbClr val="FFFFFF"/>
                </a:solidFill>
                <a:latin typeface="Calibri"/>
                <a:cs typeface="Calibri"/>
              </a:rPr>
              <a:t>guidelines</a:t>
            </a:r>
            <a:r>
              <a:rPr sz="2400" spc="5" dirty="0">
                <a:solidFill>
                  <a:srgbClr val="FFFFFF"/>
                </a:solidFill>
                <a:latin typeface="Calibri"/>
                <a:cs typeface="Calibri"/>
              </a:rPr>
              <a:t> </a:t>
            </a:r>
            <a:r>
              <a:rPr sz="2400" spc="-5" dirty="0">
                <a:solidFill>
                  <a:srgbClr val="FFFFFF"/>
                </a:solidFill>
                <a:latin typeface="Calibri"/>
                <a:cs typeface="Calibri"/>
              </a:rPr>
              <a:t>or</a:t>
            </a:r>
            <a:r>
              <a:rPr sz="2400" dirty="0">
                <a:solidFill>
                  <a:srgbClr val="FFFFFF"/>
                </a:solidFill>
                <a:latin typeface="Calibri"/>
                <a:cs typeface="Calibri"/>
              </a:rPr>
              <a:t> </a:t>
            </a:r>
            <a:r>
              <a:rPr sz="2400" spc="-20" dirty="0">
                <a:solidFill>
                  <a:srgbClr val="FFFFFF"/>
                </a:solidFill>
                <a:latin typeface="Calibri"/>
                <a:cs typeface="Calibri"/>
              </a:rPr>
              <a:t>parameters</a:t>
            </a:r>
            <a:r>
              <a:rPr sz="2400" dirty="0">
                <a:solidFill>
                  <a:srgbClr val="FFFFFF"/>
                </a:solidFill>
                <a:latin typeface="Calibri"/>
                <a:cs typeface="Calibri"/>
              </a:rPr>
              <a:t> </a:t>
            </a:r>
            <a:r>
              <a:rPr sz="2400" spc="-30" dirty="0">
                <a:solidFill>
                  <a:srgbClr val="FFFFFF"/>
                </a:solidFill>
                <a:latin typeface="Calibri"/>
                <a:cs typeface="Calibri"/>
              </a:rPr>
              <a:t>for</a:t>
            </a:r>
            <a:r>
              <a:rPr sz="2400" dirty="0">
                <a:solidFill>
                  <a:srgbClr val="FFFFFF"/>
                </a:solidFill>
                <a:latin typeface="Calibri"/>
                <a:cs typeface="Calibri"/>
              </a:rPr>
              <a:t> </a:t>
            </a:r>
            <a:r>
              <a:rPr sz="2400" spc="-5" dirty="0">
                <a:solidFill>
                  <a:srgbClr val="FFFFFF"/>
                </a:solidFill>
                <a:latin typeface="Calibri"/>
                <a:cs typeface="Calibri"/>
              </a:rPr>
              <a:t>the</a:t>
            </a:r>
            <a:r>
              <a:rPr sz="2400" spc="5" dirty="0">
                <a:solidFill>
                  <a:srgbClr val="FFFFFF"/>
                </a:solidFill>
                <a:latin typeface="Calibri"/>
                <a:cs typeface="Calibri"/>
              </a:rPr>
              <a:t> </a:t>
            </a:r>
            <a:r>
              <a:rPr sz="2400" spc="-20" dirty="0">
                <a:solidFill>
                  <a:srgbClr val="FFFFFF"/>
                </a:solidFill>
                <a:latin typeface="Calibri"/>
                <a:cs typeface="Calibri"/>
              </a:rPr>
              <a:t>conversation</a:t>
            </a:r>
            <a:r>
              <a:rPr sz="2400" spc="-5" dirty="0">
                <a:solidFill>
                  <a:srgbClr val="FFFFFF"/>
                </a:solidFill>
                <a:latin typeface="Calibri"/>
                <a:cs typeface="Calibri"/>
              </a:rPr>
              <a:t> </a:t>
            </a:r>
            <a:r>
              <a:rPr sz="2400" dirty="0">
                <a:solidFill>
                  <a:srgbClr val="FFFFFF"/>
                </a:solidFill>
                <a:latin typeface="Calibri"/>
                <a:cs typeface="Calibri"/>
              </a:rPr>
              <a:t>in</a:t>
            </a:r>
            <a:r>
              <a:rPr sz="2400" spc="10" dirty="0">
                <a:solidFill>
                  <a:srgbClr val="FFFFFF"/>
                </a:solidFill>
                <a:latin typeface="Calibri"/>
                <a:cs typeface="Calibri"/>
              </a:rPr>
              <a:t> </a:t>
            </a:r>
            <a:r>
              <a:rPr sz="2400" spc="-15" dirty="0">
                <a:solidFill>
                  <a:srgbClr val="FFFFFF"/>
                </a:solidFill>
                <a:latin typeface="Calibri"/>
                <a:cs typeface="Calibri"/>
              </a:rPr>
              <a:t>order</a:t>
            </a:r>
            <a:r>
              <a:rPr sz="2400" spc="-20" dirty="0">
                <a:solidFill>
                  <a:srgbClr val="FFFFFF"/>
                </a:solidFill>
                <a:latin typeface="Calibri"/>
                <a:cs typeface="Calibri"/>
              </a:rPr>
              <a:t> </a:t>
            </a:r>
            <a:r>
              <a:rPr sz="2400" spc="-30" dirty="0">
                <a:solidFill>
                  <a:srgbClr val="FFFFFF"/>
                </a:solidFill>
                <a:latin typeface="Calibri"/>
                <a:cs typeface="Calibri"/>
              </a:rPr>
              <a:t>for </a:t>
            </a:r>
            <a:r>
              <a:rPr sz="2400" spc="-710" dirty="0">
                <a:solidFill>
                  <a:srgbClr val="FFFFFF"/>
                </a:solidFill>
                <a:latin typeface="Calibri"/>
                <a:cs typeface="Calibri"/>
              </a:rPr>
              <a:t> </a:t>
            </a:r>
            <a:r>
              <a:rPr sz="2400" dirty="0">
                <a:solidFill>
                  <a:srgbClr val="FFFFFF"/>
                </a:solidFill>
                <a:latin typeface="Calibri"/>
                <a:cs typeface="Calibri"/>
              </a:rPr>
              <a:t>the</a:t>
            </a:r>
            <a:r>
              <a:rPr sz="2400" spc="-5" dirty="0">
                <a:solidFill>
                  <a:srgbClr val="FFFFFF"/>
                </a:solidFill>
                <a:latin typeface="Calibri"/>
                <a:cs typeface="Calibri"/>
              </a:rPr>
              <a:t> </a:t>
            </a:r>
            <a:r>
              <a:rPr sz="2400" spc="-15" dirty="0">
                <a:solidFill>
                  <a:srgbClr val="FFFFFF"/>
                </a:solidFill>
                <a:latin typeface="Calibri"/>
                <a:cs typeface="Calibri"/>
              </a:rPr>
              <a:t>person</a:t>
            </a:r>
            <a:r>
              <a:rPr sz="2400" dirty="0">
                <a:solidFill>
                  <a:srgbClr val="FFFFFF"/>
                </a:solidFill>
                <a:latin typeface="Calibri"/>
                <a:cs typeface="Calibri"/>
              </a:rPr>
              <a:t> </a:t>
            </a:r>
            <a:r>
              <a:rPr sz="2400" spc="-20" dirty="0">
                <a:solidFill>
                  <a:srgbClr val="FFFFFF"/>
                </a:solidFill>
                <a:latin typeface="Calibri"/>
                <a:cs typeface="Calibri"/>
              </a:rPr>
              <a:t>to</a:t>
            </a:r>
            <a:r>
              <a:rPr sz="2400" spc="5" dirty="0">
                <a:solidFill>
                  <a:srgbClr val="FFFFFF"/>
                </a:solidFill>
                <a:latin typeface="Calibri"/>
                <a:cs typeface="Calibri"/>
              </a:rPr>
              <a:t> </a:t>
            </a:r>
            <a:r>
              <a:rPr sz="2400" spc="-25" dirty="0">
                <a:solidFill>
                  <a:srgbClr val="FFFFFF"/>
                </a:solidFill>
                <a:latin typeface="Calibri"/>
                <a:cs typeface="Calibri"/>
              </a:rPr>
              <a:t>feel</a:t>
            </a:r>
            <a:r>
              <a:rPr sz="2400" dirty="0">
                <a:solidFill>
                  <a:srgbClr val="FFFFFF"/>
                </a:solidFill>
                <a:latin typeface="Calibri"/>
                <a:cs typeface="Calibri"/>
              </a:rPr>
              <a:t> as</a:t>
            </a:r>
            <a:r>
              <a:rPr sz="2400" spc="-15" dirty="0">
                <a:solidFill>
                  <a:srgbClr val="FFFFFF"/>
                </a:solidFill>
                <a:latin typeface="Calibri"/>
                <a:cs typeface="Calibri"/>
              </a:rPr>
              <a:t> </a:t>
            </a:r>
            <a:r>
              <a:rPr sz="2400" dirty="0">
                <a:solidFill>
                  <a:srgbClr val="FFFFFF"/>
                </a:solidFill>
                <a:latin typeface="Calibri"/>
                <a:cs typeface="Calibri"/>
              </a:rPr>
              <a:t>though</a:t>
            </a:r>
            <a:r>
              <a:rPr sz="2400" spc="20" dirty="0">
                <a:solidFill>
                  <a:srgbClr val="FFFFFF"/>
                </a:solidFill>
                <a:latin typeface="Calibri"/>
                <a:cs typeface="Calibri"/>
              </a:rPr>
              <a:t> </a:t>
            </a:r>
            <a:r>
              <a:rPr sz="2400" spc="-10" dirty="0">
                <a:solidFill>
                  <a:srgbClr val="FFFFFF"/>
                </a:solidFill>
                <a:latin typeface="Calibri"/>
                <a:cs typeface="Calibri"/>
              </a:rPr>
              <a:t>there</a:t>
            </a:r>
            <a:r>
              <a:rPr sz="2400" dirty="0">
                <a:solidFill>
                  <a:srgbClr val="FFFFFF"/>
                </a:solidFill>
                <a:latin typeface="Calibri"/>
                <a:cs typeface="Calibri"/>
              </a:rPr>
              <a:t> is</a:t>
            </a:r>
            <a:r>
              <a:rPr sz="2400" spc="-15" dirty="0">
                <a:solidFill>
                  <a:srgbClr val="FFFFFF"/>
                </a:solidFill>
                <a:latin typeface="Calibri"/>
                <a:cs typeface="Calibri"/>
              </a:rPr>
              <a:t> </a:t>
            </a:r>
            <a:r>
              <a:rPr sz="2400" dirty="0">
                <a:solidFill>
                  <a:srgbClr val="FFFFFF"/>
                </a:solidFill>
                <a:latin typeface="Calibri"/>
                <a:cs typeface="Calibri"/>
              </a:rPr>
              <a:t>a</a:t>
            </a:r>
            <a:r>
              <a:rPr sz="2400" spc="-5" dirty="0">
                <a:solidFill>
                  <a:srgbClr val="FFFFFF"/>
                </a:solidFill>
                <a:latin typeface="Calibri"/>
                <a:cs typeface="Calibri"/>
              </a:rPr>
              <a:t> </a:t>
            </a:r>
            <a:r>
              <a:rPr sz="2400" spc="-10" dirty="0">
                <a:solidFill>
                  <a:srgbClr val="FFFFFF"/>
                </a:solidFill>
                <a:latin typeface="Calibri"/>
                <a:cs typeface="Calibri"/>
              </a:rPr>
              <a:t>defined</a:t>
            </a:r>
            <a:r>
              <a:rPr sz="2400" spc="-5" dirty="0">
                <a:solidFill>
                  <a:srgbClr val="FFFFFF"/>
                </a:solidFill>
                <a:latin typeface="Calibri"/>
                <a:cs typeface="Calibri"/>
              </a:rPr>
              <a:t> direction</a:t>
            </a:r>
            <a:r>
              <a:rPr lang="en-US" sz="2400" spc="-5" dirty="0">
                <a:solidFill>
                  <a:srgbClr val="FFFFFF"/>
                </a:solidFill>
                <a:latin typeface="Calibri"/>
                <a:cs typeface="Calibri"/>
              </a:rPr>
              <a:t> </a:t>
            </a:r>
            <a:r>
              <a:rPr sz="2400" spc="-10" dirty="0">
                <a:solidFill>
                  <a:srgbClr val="FFFFFF"/>
                </a:solidFill>
                <a:latin typeface="Calibri"/>
                <a:cs typeface="Calibri"/>
              </a:rPr>
              <a:t>that</a:t>
            </a:r>
            <a:r>
              <a:rPr sz="2400" spc="10" dirty="0">
                <a:solidFill>
                  <a:srgbClr val="FFFFFF"/>
                </a:solidFill>
                <a:latin typeface="Calibri"/>
                <a:cs typeface="Calibri"/>
              </a:rPr>
              <a:t> </a:t>
            </a:r>
            <a:r>
              <a:rPr sz="2400" dirty="0">
                <a:solidFill>
                  <a:srgbClr val="FFFFFF"/>
                </a:solidFill>
                <a:latin typeface="Calibri"/>
                <a:cs typeface="Calibri"/>
              </a:rPr>
              <a:t>the</a:t>
            </a:r>
            <a:r>
              <a:rPr sz="2400" spc="-10" dirty="0">
                <a:solidFill>
                  <a:srgbClr val="FFFFFF"/>
                </a:solidFill>
                <a:latin typeface="Calibri"/>
                <a:cs typeface="Calibri"/>
              </a:rPr>
              <a:t> </a:t>
            </a:r>
            <a:r>
              <a:rPr sz="2400" spc="-20" dirty="0">
                <a:solidFill>
                  <a:srgbClr val="FFFFFF"/>
                </a:solidFill>
                <a:latin typeface="Calibri"/>
                <a:cs typeface="Calibri"/>
              </a:rPr>
              <a:t>conversation</a:t>
            </a:r>
            <a:r>
              <a:rPr sz="2400" dirty="0">
                <a:solidFill>
                  <a:srgbClr val="FFFFFF"/>
                </a:solidFill>
                <a:latin typeface="Calibri"/>
                <a:cs typeface="Calibri"/>
              </a:rPr>
              <a:t> </a:t>
            </a:r>
            <a:r>
              <a:rPr sz="2400" spc="-10" dirty="0">
                <a:solidFill>
                  <a:srgbClr val="FFFFFF"/>
                </a:solidFill>
                <a:latin typeface="Calibri"/>
                <a:cs typeface="Calibri"/>
              </a:rPr>
              <a:t>is</a:t>
            </a:r>
            <a:r>
              <a:rPr sz="2400" dirty="0">
                <a:solidFill>
                  <a:srgbClr val="FFFFFF"/>
                </a:solidFill>
                <a:latin typeface="Calibri"/>
                <a:cs typeface="Calibri"/>
              </a:rPr>
              <a:t> </a:t>
            </a:r>
            <a:r>
              <a:rPr sz="2400" spc="-5" dirty="0">
                <a:solidFill>
                  <a:srgbClr val="FFFFFF"/>
                </a:solidFill>
                <a:latin typeface="Calibri"/>
                <a:cs typeface="Calibri"/>
              </a:rPr>
              <a:t>going</a:t>
            </a:r>
            <a:r>
              <a:rPr sz="2400" spc="10" dirty="0">
                <a:solidFill>
                  <a:srgbClr val="FFFFFF"/>
                </a:solidFill>
                <a:latin typeface="Calibri"/>
                <a:cs typeface="Calibri"/>
              </a:rPr>
              <a:t> </a:t>
            </a:r>
            <a:r>
              <a:rPr sz="2400" dirty="0">
                <a:solidFill>
                  <a:srgbClr val="FFFFFF"/>
                </a:solidFill>
                <a:latin typeface="Calibri"/>
                <a:cs typeface="Calibri"/>
              </a:rPr>
              <a:t>so</a:t>
            </a:r>
            <a:r>
              <a:rPr sz="2400" spc="5" dirty="0">
                <a:solidFill>
                  <a:srgbClr val="FFFFFF"/>
                </a:solidFill>
                <a:latin typeface="Calibri"/>
                <a:cs typeface="Calibri"/>
              </a:rPr>
              <a:t> </a:t>
            </a:r>
            <a:r>
              <a:rPr sz="2400" spc="-10" dirty="0">
                <a:solidFill>
                  <a:srgbClr val="FFFFFF"/>
                </a:solidFill>
                <a:latin typeface="Calibri"/>
                <a:cs typeface="Calibri"/>
              </a:rPr>
              <a:t>that</a:t>
            </a:r>
            <a:r>
              <a:rPr sz="2400" spc="10" dirty="0">
                <a:solidFill>
                  <a:srgbClr val="FFFFFF"/>
                </a:solidFill>
                <a:latin typeface="Calibri"/>
                <a:cs typeface="Calibri"/>
              </a:rPr>
              <a:t> </a:t>
            </a:r>
            <a:r>
              <a:rPr sz="2400" spc="-10" dirty="0">
                <a:solidFill>
                  <a:srgbClr val="FFFFFF"/>
                </a:solidFill>
                <a:latin typeface="Calibri"/>
                <a:cs typeface="Calibri"/>
              </a:rPr>
              <a:t>there</a:t>
            </a:r>
            <a:r>
              <a:rPr sz="2400" spc="-15" dirty="0">
                <a:solidFill>
                  <a:srgbClr val="FFFFFF"/>
                </a:solidFill>
                <a:latin typeface="Calibri"/>
                <a:cs typeface="Calibri"/>
              </a:rPr>
              <a:t> </a:t>
            </a:r>
            <a:r>
              <a:rPr sz="2400" dirty="0">
                <a:solidFill>
                  <a:srgbClr val="FFFFFF"/>
                </a:solidFill>
                <a:latin typeface="Calibri"/>
                <a:cs typeface="Calibri"/>
              </a:rPr>
              <a:t>is</a:t>
            </a:r>
            <a:r>
              <a:rPr sz="2400" spc="-5" dirty="0">
                <a:solidFill>
                  <a:srgbClr val="FFFFFF"/>
                </a:solidFill>
                <a:latin typeface="Calibri"/>
                <a:cs typeface="Calibri"/>
              </a:rPr>
              <a:t> </a:t>
            </a:r>
            <a:r>
              <a:rPr sz="2400" dirty="0">
                <a:solidFill>
                  <a:srgbClr val="FFFFFF"/>
                </a:solidFill>
                <a:latin typeface="Calibri"/>
                <a:cs typeface="Calibri"/>
              </a:rPr>
              <a:t>a</a:t>
            </a:r>
            <a:r>
              <a:rPr sz="2400" spc="10" dirty="0">
                <a:solidFill>
                  <a:srgbClr val="FFFFFF"/>
                </a:solidFill>
                <a:latin typeface="Calibri"/>
                <a:cs typeface="Calibri"/>
              </a:rPr>
              <a:t> </a:t>
            </a:r>
            <a:r>
              <a:rPr sz="2400" spc="-5" dirty="0">
                <a:solidFill>
                  <a:srgbClr val="FFFFFF"/>
                </a:solidFill>
                <a:latin typeface="Calibri"/>
                <a:cs typeface="Calibri"/>
              </a:rPr>
              <a:t>sense</a:t>
            </a:r>
            <a:r>
              <a:rPr sz="2400" spc="-10" dirty="0">
                <a:solidFill>
                  <a:srgbClr val="FFFFFF"/>
                </a:solidFill>
                <a:latin typeface="Calibri"/>
                <a:cs typeface="Calibri"/>
              </a:rPr>
              <a:t> </a:t>
            </a:r>
            <a:r>
              <a:rPr sz="2400" spc="-5" dirty="0">
                <a:solidFill>
                  <a:srgbClr val="FFFFFF"/>
                </a:solidFill>
                <a:latin typeface="Calibri"/>
                <a:cs typeface="Calibri"/>
              </a:rPr>
              <a:t>of </a:t>
            </a:r>
            <a:r>
              <a:rPr sz="2400" dirty="0">
                <a:solidFill>
                  <a:srgbClr val="FFFFFF"/>
                </a:solidFill>
                <a:latin typeface="Calibri"/>
                <a:cs typeface="Calibri"/>
              </a:rPr>
              <a:t> </a:t>
            </a:r>
            <a:r>
              <a:rPr sz="2400" spc="-5" dirty="0">
                <a:solidFill>
                  <a:srgbClr val="FFFFFF"/>
                </a:solidFill>
                <a:latin typeface="Calibri"/>
                <a:cs typeface="Calibri"/>
              </a:rPr>
              <a:t>purpose.</a:t>
            </a:r>
            <a:r>
              <a:rPr sz="2400" spc="15" dirty="0">
                <a:solidFill>
                  <a:srgbClr val="FFFFFF"/>
                </a:solidFill>
                <a:latin typeface="Calibri"/>
                <a:cs typeface="Calibri"/>
              </a:rPr>
              <a:t> </a:t>
            </a:r>
            <a:r>
              <a:rPr sz="2400" dirty="0">
                <a:solidFill>
                  <a:srgbClr val="FFFFFF"/>
                </a:solidFill>
                <a:latin typeface="Calibri"/>
                <a:cs typeface="Calibri"/>
              </a:rPr>
              <a:t>As</a:t>
            </a:r>
            <a:r>
              <a:rPr sz="2400" spc="-10" dirty="0">
                <a:solidFill>
                  <a:srgbClr val="FFFFFF"/>
                </a:solidFill>
                <a:latin typeface="Calibri"/>
                <a:cs typeface="Calibri"/>
              </a:rPr>
              <a:t> </a:t>
            </a:r>
            <a:r>
              <a:rPr sz="2400" dirty="0">
                <a:solidFill>
                  <a:srgbClr val="FFFFFF"/>
                </a:solidFill>
                <a:latin typeface="Calibri"/>
                <a:cs typeface="Calibri"/>
              </a:rPr>
              <a:t>an</a:t>
            </a:r>
            <a:r>
              <a:rPr sz="2400" spc="15" dirty="0">
                <a:solidFill>
                  <a:srgbClr val="FFFFFF"/>
                </a:solidFill>
                <a:latin typeface="Calibri"/>
                <a:cs typeface="Calibri"/>
              </a:rPr>
              <a:t> </a:t>
            </a:r>
            <a:r>
              <a:rPr sz="2400" spc="-15" dirty="0">
                <a:solidFill>
                  <a:srgbClr val="FFFFFF"/>
                </a:solidFill>
                <a:latin typeface="Calibri"/>
                <a:cs typeface="Calibri"/>
              </a:rPr>
              <a:t>example,</a:t>
            </a:r>
            <a:r>
              <a:rPr sz="2400" spc="5" dirty="0">
                <a:solidFill>
                  <a:srgbClr val="FFFFFF"/>
                </a:solidFill>
                <a:latin typeface="Calibri"/>
                <a:cs typeface="Calibri"/>
              </a:rPr>
              <a:t> </a:t>
            </a:r>
            <a:r>
              <a:rPr sz="2400" spc="-15" dirty="0">
                <a:solidFill>
                  <a:srgbClr val="FFFFFF"/>
                </a:solidFill>
                <a:latin typeface="Calibri"/>
                <a:cs typeface="Calibri"/>
              </a:rPr>
              <a:t>you</a:t>
            </a:r>
            <a:r>
              <a:rPr sz="2400" spc="-5" dirty="0">
                <a:solidFill>
                  <a:srgbClr val="FFFFFF"/>
                </a:solidFill>
                <a:latin typeface="Calibri"/>
                <a:cs typeface="Calibri"/>
              </a:rPr>
              <a:t> </a:t>
            </a:r>
            <a:r>
              <a:rPr sz="2400" spc="-10" dirty="0">
                <a:solidFill>
                  <a:srgbClr val="FFFFFF"/>
                </a:solidFill>
                <a:latin typeface="Calibri"/>
                <a:cs typeface="Calibri"/>
              </a:rPr>
              <a:t>might</a:t>
            </a:r>
            <a:r>
              <a:rPr sz="2400" spc="15" dirty="0">
                <a:solidFill>
                  <a:srgbClr val="FFFFFF"/>
                </a:solidFill>
                <a:latin typeface="Calibri"/>
                <a:cs typeface="Calibri"/>
              </a:rPr>
              <a:t> </a:t>
            </a:r>
            <a:r>
              <a:rPr sz="2400" spc="-20" dirty="0">
                <a:solidFill>
                  <a:srgbClr val="FFFFFF"/>
                </a:solidFill>
                <a:latin typeface="Calibri"/>
                <a:cs typeface="Calibri"/>
              </a:rPr>
              <a:t>say;</a:t>
            </a:r>
            <a:r>
              <a:rPr sz="2400" spc="15" dirty="0">
                <a:solidFill>
                  <a:srgbClr val="FFFFFF"/>
                </a:solidFill>
                <a:latin typeface="Calibri"/>
                <a:cs typeface="Calibri"/>
              </a:rPr>
              <a:t> </a:t>
            </a:r>
            <a:r>
              <a:rPr sz="2400" spc="-45" dirty="0">
                <a:solidFill>
                  <a:srgbClr val="FFFFFF"/>
                </a:solidFill>
                <a:latin typeface="Calibri"/>
                <a:cs typeface="Calibri"/>
              </a:rPr>
              <a:t>“You</a:t>
            </a:r>
            <a:r>
              <a:rPr sz="2400" dirty="0">
                <a:solidFill>
                  <a:srgbClr val="FFFFFF"/>
                </a:solidFill>
                <a:latin typeface="Calibri"/>
                <a:cs typeface="Calibri"/>
              </a:rPr>
              <a:t> </a:t>
            </a:r>
            <a:r>
              <a:rPr sz="2400" spc="-10" dirty="0">
                <a:solidFill>
                  <a:srgbClr val="FFFFFF"/>
                </a:solidFill>
                <a:latin typeface="Calibri"/>
                <a:cs typeface="Calibri"/>
              </a:rPr>
              <a:t>mentioned</a:t>
            </a:r>
            <a:r>
              <a:rPr lang="en-US" sz="2400" dirty="0">
                <a:latin typeface="Calibri"/>
                <a:cs typeface="Calibri"/>
              </a:rPr>
              <a:t> </a:t>
            </a:r>
            <a:r>
              <a:rPr sz="2400" spc="-10" dirty="0">
                <a:solidFill>
                  <a:srgbClr val="FFFFFF"/>
                </a:solidFill>
                <a:latin typeface="Calibri"/>
                <a:cs typeface="Calibri"/>
              </a:rPr>
              <a:t>that</a:t>
            </a:r>
            <a:r>
              <a:rPr sz="2400" spc="10" dirty="0">
                <a:solidFill>
                  <a:srgbClr val="FFFFFF"/>
                </a:solidFill>
                <a:latin typeface="Calibri"/>
                <a:cs typeface="Calibri"/>
              </a:rPr>
              <a:t> </a:t>
            </a:r>
            <a:r>
              <a:rPr sz="2400" spc="-15" dirty="0">
                <a:solidFill>
                  <a:srgbClr val="FFFFFF"/>
                </a:solidFill>
                <a:latin typeface="Calibri"/>
                <a:cs typeface="Calibri"/>
              </a:rPr>
              <a:t>you</a:t>
            </a:r>
            <a:r>
              <a:rPr sz="2400" dirty="0">
                <a:solidFill>
                  <a:srgbClr val="FFFFFF"/>
                </a:solidFill>
                <a:latin typeface="Calibri"/>
                <a:cs typeface="Calibri"/>
              </a:rPr>
              <a:t> </a:t>
            </a:r>
            <a:r>
              <a:rPr sz="2400" spc="-5" dirty="0">
                <a:solidFill>
                  <a:srgbClr val="FFFFFF"/>
                </a:solidFill>
                <a:latin typeface="Calibri"/>
                <a:cs typeface="Calibri"/>
              </a:rPr>
              <a:t>don’t</a:t>
            </a:r>
            <a:r>
              <a:rPr sz="2400" spc="5" dirty="0">
                <a:solidFill>
                  <a:srgbClr val="FFFFFF"/>
                </a:solidFill>
                <a:latin typeface="Calibri"/>
                <a:cs typeface="Calibri"/>
              </a:rPr>
              <a:t> </a:t>
            </a:r>
            <a:r>
              <a:rPr sz="2400" spc="-25" dirty="0">
                <a:solidFill>
                  <a:srgbClr val="FFFFFF"/>
                </a:solidFill>
                <a:latin typeface="Calibri"/>
                <a:cs typeface="Calibri"/>
              </a:rPr>
              <a:t>feel</a:t>
            </a:r>
            <a:r>
              <a:rPr sz="2400" spc="5" dirty="0">
                <a:solidFill>
                  <a:srgbClr val="FFFFFF"/>
                </a:solidFill>
                <a:latin typeface="Calibri"/>
                <a:cs typeface="Calibri"/>
              </a:rPr>
              <a:t> </a:t>
            </a:r>
            <a:r>
              <a:rPr sz="2400" spc="-15" dirty="0">
                <a:solidFill>
                  <a:srgbClr val="FFFFFF"/>
                </a:solidFill>
                <a:latin typeface="Calibri"/>
                <a:cs typeface="Calibri"/>
              </a:rPr>
              <a:t>that</a:t>
            </a:r>
            <a:r>
              <a:rPr sz="2400" spc="10" dirty="0">
                <a:solidFill>
                  <a:srgbClr val="FFFFFF"/>
                </a:solidFill>
                <a:latin typeface="Calibri"/>
                <a:cs typeface="Calibri"/>
              </a:rPr>
              <a:t> </a:t>
            </a:r>
            <a:r>
              <a:rPr sz="2400" spc="-5" dirty="0">
                <a:solidFill>
                  <a:srgbClr val="FFFFFF"/>
                </a:solidFill>
                <a:latin typeface="Calibri"/>
                <a:cs typeface="Calibri"/>
              </a:rPr>
              <a:t>this</a:t>
            </a:r>
            <a:r>
              <a:rPr sz="2400" spc="15" dirty="0">
                <a:solidFill>
                  <a:srgbClr val="FFFFFF"/>
                </a:solidFill>
                <a:latin typeface="Calibri"/>
                <a:cs typeface="Calibri"/>
              </a:rPr>
              <a:t> </a:t>
            </a:r>
            <a:r>
              <a:rPr sz="2400" spc="-5" dirty="0">
                <a:solidFill>
                  <a:srgbClr val="FFFFFF"/>
                </a:solidFill>
                <a:latin typeface="Calibri"/>
                <a:cs typeface="Calibri"/>
              </a:rPr>
              <a:t>issue</a:t>
            </a:r>
            <a:r>
              <a:rPr sz="2400" dirty="0">
                <a:solidFill>
                  <a:srgbClr val="FFFFFF"/>
                </a:solidFill>
                <a:latin typeface="Calibri"/>
                <a:cs typeface="Calibri"/>
              </a:rPr>
              <a:t> is</a:t>
            </a:r>
            <a:r>
              <a:rPr sz="2400" spc="5" dirty="0">
                <a:solidFill>
                  <a:srgbClr val="FFFFFF"/>
                </a:solidFill>
                <a:latin typeface="Calibri"/>
                <a:cs typeface="Calibri"/>
              </a:rPr>
              <a:t> </a:t>
            </a:r>
            <a:r>
              <a:rPr sz="2400" dirty="0">
                <a:solidFill>
                  <a:srgbClr val="FFFFFF"/>
                </a:solidFill>
                <a:latin typeface="Calibri"/>
                <a:cs typeface="Calibri"/>
              </a:rPr>
              <a:t>in</a:t>
            </a:r>
            <a:r>
              <a:rPr sz="2400" spc="10" dirty="0">
                <a:solidFill>
                  <a:srgbClr val="FFFFFF"/>
                </a:solidFill>
                <a:latin typeface="Calibri"/>
                <a:cs typeface="Calibri"/>
              </a:rPr>
              <a:t> </a:t>
            </a:r>
            <a:r>
              <a:rPr sz="2400" spc="-10" dirty="0">
                <a:solidFill>
                  <a:srgbClr val="FFFFFF"/>
                </a:solidFill>
                <a:latin typeface="Calibri"/>
                <a:cs typeface="Calibri"/>
              </a:rPr>
              <a:t>your</a:t>
            </a:r>
            <a:r>
              <a:rPr sz="2400" dirty="0">
                <a:solidFill>
                  <a:srgbClr val="FFFFFF"/>
                </a:solidFill>
                <a:latin typeface="Calibri"/>
                <a:cs typeface="Calibri"/>
              </a:rPr>
              <a:t> </a:t>
            </a:r>
            <a:r>
              <a:rPr sz="2400" spc="-15" dirty="0">
                <a:solidFill>
                  <a:srgbClr val="FFFFFF"/>
                </a:solidFill>
                <a:latin typeface="Calibri"/>
                <a:cs typeface="Calibri"/>
              </a:rPr>
              <a:t>best</a:t>
            </a:r>
            <a:r>
              <a:rPr sz="2400" dirty="0">
                <a:solidFill>
                  <a:srgbClr val="FFFFFF"/>
                </a:solidFill>
                <a:latin typeface="Calibri"/>
                <a:cs typeface="Calibri"/>
              </a:rPr>
              <a:t> </a:t>
            </a:r>
            <a:r>
              <a:rPr sz="2400" spc="-20" dirty="0">
                <a:solidFill>
                  <a:srgbClr val="FFFFFF"/>
                </a:solidFill>
                <a:latin typeface="Calibri"/>
                <a:cs typeface="Calibri"/>
              </a:rPr>
              <a:t>interest</a:t>
            </a:r>
            <a:r>
              <a:rPr sz="2400" spc="5" dirty="0">
                <a:solidFill>
                  <a:srgbClr val="FFFFFF"/>
                </a:solidFill>
                <a:latin typeface="Calibri"/>
                <a:cs typeface="Calibri"/>
              </a:rPr>
              <a:t> </a:t>
            </a:r>
            <a:r>
              <a:rPr sz="2400" spc="-5" dirty="0">
                <a:solidFill>
                  <a:srgbClr val="FFFFFF"/>
                </a:solidFill>
                <a:latin typeface="Calibri"/>
                <a:cs typeface="Calibri"/>
              </a:rPr>
              <a:t>and </a:t>
            </a:r>
            <a:r>
              <a:rPr sz="2400" spc="-710" dirty="0">
                <a:solidFill>
                  <a:srgbClr val="FFFFFF"/>
                </a:solidFill>
                <a:latin typeface="Calibri"/>
                <a:cs typeface="Calibri"/>
              </a:rPr>
              <a:t> </a:t>
            </a:r>
            <a:r>
              <a:rPr sz="2400" spc="-10" dirty="0">
                <a:solidFill>
                  <a:srgbClr val="FFFFFF"/>
                </a:solidFill>
                <a:latin typeface="Calibri"/>
                <a:cs typeface="Calibri"/>
              </a:rPr>
              <a:t>that</a:t>
            </a:r>
            <a:r>
              <a:rPr sz="2400" spc="10" dirty="0">
                <a:solidFill>
                  <a:srgbClr val="FFFFFF"/>
                </a:solidFill>
                <a:latin typeface="Calibri"/>
                <a:cs typeface="Calibri"/>
              </a:rPr>
              <a:t> </a:t>
            </a:r>
            <a:r>
              <a:rPr sz="2400" spc="-25" dirty="0">
                <a:solidFill>
                  <a:srgbClr val="FFFFFF"/>
                </a:solidFill>
                <a:latin typeface="Calibri"/>
                <a:cs typeface="Calibri"/>
              </a:rPr>
              <a:t>you’re</a:t>
            </a:r>
            <a:r>
              <a:rPr sz="2400" spc="-15" dirty="0">
                <a:solidFill>
                  <a:srgbClr val="FFFFFF"/>
                </a:solidFill>
                <a:latin typeface="Calibri"/>
                <a:cs typeface="Calibri"/>
              </a:rPr>
              <a:t> afraid</a:t>
            </a:r>
            <a:r>
              <a:rPr sz="2400" dirty="0">
                <a:solidFill>
                  <a:srgbClr val="FFFFFF"/>
                </a:solidFill>
                <a:latin typeface="Calibri"/>
                <a:cs typeface="Calibri"/>
              </a:rPr>
              <a:t> </a:t>
            </a:r>
            <a:r>
              <a:rPr sz="2400" spc="-10" dirty="0">
                <a:solidFill>
                  <a:srgbClr val="FFFFFF"/>
                </a:solidFill>
                <a:latin typeface="Calibri"/>
                <a:cs typeface="Calibri"/>
              </a:rPr>
              <a:t>you’ll </a:t>
            </a:r>
            <a:r>
              <a:rPr sz="2400" dirty="0">
                <a:solidFill>
                  <a:srgbClr val="FFFFFF"/>
                </a:solidFill>
                <a:latin typeface="Calibri"/>
                <a:cs typeface="Calibri"/>
              </a:rPr>
              <a:t>be</a:t>
            </a:r>
            <a:r>
              <a:rPr sz="2400" spc="5" dirty="0">
                <a:solidFill>
                  <a:srgbClr val="FFFFFF"/>
                </a:solidFill>
                <a:latin typeface="Calibri"/>
                <a:cs typeface="Calibri"/>
              </a:rPr>
              <a:t> </a:t>
            </a:r>
            <a:r>
              <a:rPr sz="2400" spc="-30" dirty="0">
                <a:solidFill>
                  <a:srgbClr val="FFFFFF"/>
                </a:solidFill>
                <a:latin typeface="Calibri"/>
                <a:cs typeface="Calibri"/>
              </a:rPr>
              <a:t>blamed.”…</a:t>
            </a:r>
            <a:r>
              <a:rPr sz="2400" spc="25" dirty="0">
                <a:solidFill>
                  <a:srgbClr val="FFFFFF"/>
                </a:solidFill>
                <a:latin typeface="Calibri"/>
                <a:cs typeface="Calibri"/>
              </a:rPr>
              <a:t> </a:t>
            </a:r>
            <a:r>
              <a:rPr sz="2400" dirty="0">
                <a:solidFill>
                  <a:srgbClr val="FFFFFF"/>
                </a:solidFill>
                <a:latin typeface="Calibri"/>
                <a:cs typeface="Calibri"/>
              </a:rPr>
              <a:t>“Which</a:t>
            </a:r>
            <a:r>
              <a:rPr sz="2400" spc="-10" dirty="0">
                <a:solidFill>
                  <a:srgbClr val="FFFFFF"/>
                </a:solidFill>
                <a:latin typeface="Calibri"/>
                <a:cs typeface="Calibri"/>
              </a:rPr>
              <a:t> </a:t>
            </a:r>
            <a:r>
              <a:rPr sz="2400" dirty="0">
                <a:solidFill>
                  <a:srgbClr val="FFFFFF"/>
                </a:solidFill>
                <a:latin typeface="Calibri"/>
                <a:cs typeface="Calibri"/>
              </a:rPr>
              <a:t>one</a:t>
            </a:r>
            <a:r>
              <a:rPr sz="2400" spc="-15" dirty="0">
                <a:solidFill>
                  <a:srgbClr val="FFFFFF"/>
                </a:solidFill>
                <a:latin typeface="Calibri"/>
                <a:cs typeface="Calibri"/>
              </a:rPr>
              <a:t> </a:t>
            </a:r>
            <a:r>
              <a:rPr sz="2400" dirty="0">
                <a:solidFill>
                  <a:srgbClr val="FFFFFF"/>
                </a:solidFill>
                <a:latin typeface="Calibri"/>
                <a:cs typeface="Calibri"/>
              </a:rPr>
              <a:t>of</a:t>
            </a:r>
            <a:r>
              <a:rPr sz="2400" spc="-5" dirty="0">
                <a:solidFill>
                  <a:srgbClr val="FFFFFF"/>
                </a:solidFill>
                <a:latin typeface="Calibri"/>
                <a:cs typeface="Calibri"/>
              </a:rPr>
              <a:t> these</a:t>
            </a:r>
            <a:r>
              <a:rPr lang="en-US" sz="2400" dirty="0">
                <a:latin typeface="Calibri"/>
                <a:cs typeface="Calibri"/>
              </a:rPr>
              <a:t> </a:t>
            </a:r>
            <a:r>
              <a:rPr sz="2400" spc="-5" dirty="0">
                <a:solidFill>
                  <a:srgbClr val="FFFFFF"/>
                </a:solidFill>
                <a:latin typeface="Calibri"/>
                <a:cs typeface="Calibri"/>
              </a:rPr>
              <a:t>issues</a:t>
            </a:r>
            <a:r>
              <a:rPr sz="2400" spc="-20" dirty="0">
                <a:solidFill>
                  <a:srgbClr val="FFFFFF"/>
                </a:solidFill>
                <a:latin typeface="Calibri"/>
                <a:cs typeface="Calibri"/>
              </a:rPr>
              <a:t> </a:t>
            </a:r>
            <a:r>
              <a:rPr sz="2400" spc="-5" dirty="0">
                <a:solidFill>
                  <a:srgbClr val="FFFFFF"/>
                </a:solidFill>
                <a:latin typeface="Calibri"/>
                <a:cs typeface="Calibri"/>
              </a:rPr>
              <a:t>would</a:t>
            </a:r>
            <a:r>
              <a:rPr sz="2400" spc="-10" dirty="0">
                <a:solidFill>
                  <a:srgbClr val="FFFFFF"/>
                </a:solidFill>
                <a:latin typeface="Calibri"/>
                <a:cs typeface="Calibri"/>
              </a:rPr>
              <a:t> </a:t>
            </a:r>
            <a:r>
              <a:rPr sz="2400" spc="-15" dirty="0">
                <a:solidFill>
                  <a:srgbClr val="FFFFFF"/>
                </a:solidFill>
                <a:latin typeface="Calibri"/>
                <a:cs typeface="Calibri"/>
              </a:rPr>
              <a:t>you</a:t>
            </a:r>
            <a:r>
              <a:rPr sz="2400" spc="-10" dirty="0">
                <a:solidFill>
                  <a:srgbClr val="FFFFFF"/>
                </a:solidFill>
                <a:latin typeface="Calibri"/>
                <a:cs typeface="Calibri"/>
              </a:rPr>
              <a:t> </a:t>
            </a:r>
            <a:r>
              <a:rPr sz="2400" spc="-30" dirty="0">
                <a:solidFill>
                  <a:srgbClr val="FFFFFF"/>
                </a:solidFill>
                <a:latin typeface="Calibri"/>
                <a:cs typeface="Calibri"/>
              </a:rPr>
              <a:t>like</a:t>
            </a:r>
            <a:r>
              <a:rPr sz="2400" spc="-5" dirty="0">
                <a:solidFill>
                  <a:srgbClr val="FFFFFF"/>
                </a:solidFill>
                <a:latin typeface="Calibri"/>
                <a:cs typeface="Calibri"/>
              </a:rPr>
              <a:t> </a:t>
            </a:r>
            <a:r>
              <a:rPr sz="2400" spc="-25" dirty="0">
                <a:solidFill>
                  <a:srgbClr val="FFFFFF"/>
                </a:solidFill>
                <a:latin typeface="Calibri"/>
                <a:cs typeface="Calibri"/>
              </a:rPr>
              <a:t>to</a:t>
            </a:r>
            <a:r>
              <a:rPr sz="2400" dirty="0">
                <a:solidFill>
                  <a:srgbClr val="FFFFFF"/>
                </a:solidFill>
                <a:latin typeface="Calibri"/>
                <a:cs typeface="Calibri"/>
              </a:rPr>
              <a:t> </a:t>
            </a:r>
            <a:r>
              <a:rPr sz="2400" spc="-10" dirty="0">
                <a:solidFill>
                  <a:srgbClr val="FFFFFF"/>
                </a:solidFill>
                <a:latin typeface="Calibri"/>
                <a:cs typeface="Calibri"/>
              </a:rPr>
              <a:t>talk</a:t>
            </a:r>
            <a:r>
              <a:rPr sz="2400" dirty="0">
                <a:solidFill>
                  <a:srgbClr val="FFFFFF"/>
                </a:solidFill>
                <a:latin typeface="Calibri"/>
                <a:cs typeface="Calibri"/>
              </a:rPr>
              <a:t> about</a:t>
            </a:r>
            <a:r>
              <a:rPr sz="2400" spc="5" dirty="0">
                <a:solidFill>
                  <a:srgbClr val="FFFFFF"/>
                </a:solidFill>
                <a:latin typeface="Calibri"/>
                <a:cs typeface="Calibri"/>
              </a:rPr>
              <a:t> </a:t>
            </a:r>
            <a:r>
              <a:rPr sz="2400" spc="-10" dirty="0">
                <a:solidFill>
                  <a:srgbClr val="FFFFFF"/>
                </a:solidFill>
                <a:latin typeface="Calibri"/>
                <a:cs typeface="Calibri"/>
              </a:rPr>
              <a:t>first?”</a:t>
            </a:r>
            <a:endParaRPr sz="2400" dirty="0">
              <a:latin typeface="Calibri"/>
              <a:cs typeface="Calibri"/>
            </a:endParaRPr>
          </a:p>
        </p:txBody>
      </p:sp>
      <p:pic>
        <p:nvPicPr>
          <p:cNvPr id="23554" name="Picture 2" descr="Why is structuring knowledge important? | KMS Lighthouse">
            <a:extLst>
              <a:ext uri="{FF2B5EF4-FFF2-40B4-BE49-F238E27FC236}">
                <a16:creationId xmlns:a16="http://schemas.microsoft.com/office/drawing/2014/main" id="{B0550E8D-1C5B-4AFF-B5B8-BE0FD75E9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586744"/>
            <a:ext cx="5331460" cy="27771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621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Calibri Light"/>
                <a:cs typeface="Calibri Light"/>
              </a:rPr>
              <a:t>12</a:t>
            </a:r>
            <a:r>
              <a:rPr sz="3600" b="0" spc="-10" dirty="0">
                <a:latin typeface="Calibri Light"/>
                <a:cs typeface="Calibri Light"/>
              </a:rPr>
              <a:t> </a:t>
            </a:r>
            <a:r>
              <a:rPr sz="3600" b="0" spc="-5" dirty="0">
                <a:latin typeface="Calibri Light"/>
                <a:cs typeface="Calibri Light"/>
              </a:rPr>
              <a:t>ELEMENTS </a:t>
            </a:r>
            <a:r>
              <a:rPr sz="3600" b="0" spc="-10" dirty="0">
                <a:latin typeface="Calibri Light"/>
                <a:cs typeface="Calibri Light"/>
              </a:rPr>
              <a:t>OF</a:t>
            </a:r>
            <a:r>
              <a:rPr sz="3600" b="0" spc="-5" dirty="0">
                <a:latin typeface="Calibri Light"/>
                <a:cs typeface="Calibri Light"/>
              </a:rPr>
              <a:t> ACTIVE</a:t>
            </a:r>
            <a:r>
              <a:rPr sz="3600" b="0" spc="-10" dirty="0">
                <a:latin typeface="Calibri Light"/>
                <a:cs typeface="Calibri Light"/>
              </a:rPr>
              <a:t> LISTENING</a:t>
            </a:r>
            <a:endParaRPr sz="3600">
              <a:latin typeface="Calibri Light"/>
              <a:cs typeface="Calibri Light"/>
            </a:endParaRPr>
          </a:p>
        </p:txBody>
      </p:sp>
      <p:sp>
        <p:nvSpPr>
          <p:cNvPr id="3" name="object 3"/>
          <p:cNvSpPr txBox="1"/>
          <p:nvPr/>
        </p:nvSpPr>
        <p:spPr>
          <a:xfrm>
            <a:off x="764540" y="1977339"/>
            <a:ext cx="9862820" cy="3928745"/>
          </a:xfrm>
          <a:prstGeom prst="rect">
            <a:avLst/>
          </a:prstGeom>
        </p:spPr>
        <p:txBody>
          <a:bodyPr vert="horz" wrap="square" lIns="0" tIns="13335" rIns="0" bIns="0" rtlCol="0">
            <a:spAutoFit/>
          </a:bodyPr>
          <a:lstStyle/>
          <a:p>
            <a:pPr marL="12700" marR="5080">
              <a:lnSpc>
                <a:spcPct val="100000"/>
              </a:lnSpc>
              <a:spcBef>
                <a:spcPts val="105"/>
              </a:spcBef>
            </a:pPr>
            <a:r>
              <a:rPr sz="3200" spc="-5" dirty="0">
                <a:solidFill>
                  <a:srgbClr val="FFFFFF"/>
                </a:solidFill>
                <a:latin typeface="Calibri"/>
                <a:cs typeface="Calibri"/>
              </a:rPr>
              <a:t>11.</a:t>
            </a:r>
            <a:r>
              <a:rPr sz="3200" spc="5" dirty="0">
                <a:solidFill>
                  <a:srgbClr val="FFFFFF"/>
                </a:solidFill>
                <a:latin typeface="Calibri"/>
                <a:cs typeface="Calibri"/>
              </a:rPr>
              <a:t> </a:t>
            </a:r>
            <a:r>
              <a:rPr sz="3200" spc="-5" dirty="0">
                <a:solidFill>
                  <a:srgbClr val="FFFFFF"/>
                </a:solidFill>
                <a:latin typeface="Calibri"/>
                <a:cs typeface="Calibri"/>
              </a:rPr>
              <a:t>Pinpointing</a:t>
            </a:r>
            <a:r>
              <a:rPr sz="3200" spc="55" dirty="0">
                <a:solidFill>
                  <a:srgbClr val="FFFFFF"/>
                </a:solidFill>
                <a:latin typeface="Calibri"/>
                <a:cs typeface="Calibri"/>
              </a:rPr>
              <a:t> </a:t>
            </a:r>
            <a:r>
              <a:rPr sz="3200" dirty="0">
                <a:solidFill>
                  <a:srgbClr val="FFFFFF"/>
                </a:solidFill>
                <a:latin typeface="Calibri"/>
                <a:cs typeface="Calibri"/>
              </a:rPr>
              <a:t>-</a:t>
            </a:r>
            <a:r>
              <a:rPr sz="3200" spc="-20" dirty="0">
                <a:solidFill>
                  <a:srgbClr val="FFFFFF"/>
                </a:solidFill>
                <a:latin typeface="Calibri"/>
                <a:cs typeface="Calibri"/>
              </a:rPr>
              <a:t> </a:t>
            </a:r>
            <a:r>
              <a:rPr sz="3200" spc="-5" dirty="0">
                <a:solidFill>
                  <a:srgbClr val="FFFFFF"/>
                </a:solidFill>
                <a:latin typeface="Calibri"/>
                <a:cs typeface="Calibri"/>
              </a:rPr>
              <a:t>During</a:t>
            </a:r>
            <a:r>
              <a:rPr sz="3200" spc="25" dirty="0">
                <a:solidFill>
                  <a:srgbClr val="FFFFFF"/>
                </a:solidFill>
                <a:latin typeface="Calibri"/>
                <a:cs typeface="Calibri"/>
              </a:rPr>
              <a:t> </a:t>
            </a:r>
            <a:r>
              <a:rPr sz="3200" spc="-15" dirty="0">
                <a:solidFill>
                  <a:srgbClr val="FFFFFF"/>
                </a:solidFill>
                <a:latin typeface="Calibri"/>
                <a:cs typeface="Calibri"/>
              </a:rPr>
              <a:t>confrontations,</a:t>
            </a:r>
            <a:r>
              <a:rPr sz="3200" spc="-10" dirty="0">
                <a:solidFill>
                  <a:srgbClr val="FFFFFF"/>
                </a:solidFill>
                <a:latin typeface="Calibri"/>
                <a:cs typeface="Calibri"/>
              </a:rPr>
              <a:t> there</a:t>
            </a:r>
            <a:r>
              <a:rPr sz="3200" spc="-15" dirty="0">
                <a:solidFill>
                  <a:srgbClr val="FFFFFF"/>
                </a:solidFill>
                <a:latin typeface="Calibri"/>
                <a:cs typeface="Calibri"/>
              </a:rPr>
              <a:t> </a:t>
            </a:r>
            <a:r>
              <a:rPr sz="3200" spc="-10" dirty="0">
                <a:solidFill>
                  <a:srgbClr val="FFFFFF"/>
                </a:solidFill>
                <a:latin typeface="Calibri"/>
                <a:cs typeface="Calibri"/>
              </a:rPr>
              <a:t>can</a:t>
            </a:r>
            <a:r>
              <a:rPr sz="3200" dirty="0">
                <a:solidFill>
                  <a:srgbClr val="FFFFFF"/>
                </a:solidFill>
                <a:latin typeface="Calibri"/>
                <a:cs typeface="Calibri"/>
              </a:rPr>
              <a:t> be</a:t>
            </a:r>
            <a:r>
              <a:rPr sz="3200" spc="-10" dirty="0">
                <a:solidFill>
                  <a:srgbClr val="FFFFFF"/>
                </a:solidFill>
                <a:latin typeface="Calibri"/>
                <a:cs typeface="Calibri"/>
              </a:rPr>
              <a:t> </a:t>
            </a:r>
            <a:r>
              <a:rPr sz="3200" spc="-5" dirty="0">
                <a:solidFill>
                  <a:srgbClr val="FFFFFF"/>
                </a:solidFill>
                <a:latin typeface="Calibri"/>
                <a:cs typeface="Calibri"/>
              </a:rPr>
              <a:t>so </a:t>
            </a:r>
            <a:r>
              <a:rPr sz="3200" dirty="0">
                <a:solidFill>
                  <a:srgbClr val="FFFFFF"/>
                </a:solidFill>
                <a:latin typeface="Calibri"/>
                <a:cs typeface="Calibri"/>
              </a:rPr>
              <a:t> </a:t>
            </a:r>
            <a:r>
              <a:rPr sz="3200" spc="-15" dirty="0">
                <a:solidFill>
                  <a:srgbClr val="FFFFFF"/>
                </a:solidFill>
                <a:latin typeface="Calibri"/>
                <a:cs typeface="Calibri"/>
              </a:rPr>
              <a:t>many</a:t>
            </a:r>
            <a:r>
              <a:rPr sz="3200" spc="10" dirty="0">
                <a:solidFill>
                  <a:srgbClr val="FFFFFF"/>
                </a:solidFill>
                <a:latin typeface="Calibri"/>
                <a:cs typeface="Calibri"/>
              </a:rPr>
              <a:t> </a:t>
            </a:r>
            <a:r>
              <a:rPr sz="3200" spc="-5" dirty="0">
                <a:solidFill>
                  <a:srgbClr val="FFFFFF"/>
                </a:solidFill>
                <a:latin typeface="Calibri"/>
                <a:cs typeface="Calibri"/>
              </a:rPr>
              <a:t>emotionally-charged </a:t>
            </a:r>
            <a:r>
              <a:rPr sz="3200" spc="-10" dirty="0">
                <a:solidFill>
                  <a:srgbClr val="FFFFFF"/>
                </a:solidFill>
                <a:latin typeface="Calibri"/>
                <a:cs typeface="Calibri"/>
              </a:rPr>
              <a:t>topics</a:t>
            </a:r>
            <a:r>
              <a:rPr sz="3200" dirty="0">
                <a:solidFill>
                  <a:srgbClr val="FFFFFF"/>
                </a:solidFill>
                <a:latin typeface="Calibri"/>
                <a:cs typeface="Calibri"/>
              </a:rPr>
              <a:t> </a:t>
            </a:r>
            <a:r>
              <a:rPr sz="3200" spc="-10" dirty="0">
                <a:solidFill>
                  <a:srgbClr val="FFFFFF"/>
                </a:solidFill>
                <a:latin typeface="Calibri"/>
                <a:cs typeface="Calibri"/>
              </a:rPr>
              <a:t>that</a:t>
            </a:r>
            <a:r>
              <a:rPr sz="3200" spc="5" dirty="0">
                <a:solidFill>
                  <a:srgbClr val="FFFFFF"/>
                </a:solidFill>
                <a:latin typeface="Calibri"/>
                <a:cs typeface="Calibri"/>
              </a:rPr>
              <a:t> </a:t>
            </a:r>
            <a:r>
              <a:rPr sz="3200" dirty="0">
                <a:solidFill>
                  <a:srgbClr val="FFFFFF"/>
                </a:solidFill>
                <a:latin typeface="Calibri"/>
                <a:cs typeface="Calibri"/>
              </a:rPr>
              <a:t>the</a:t>
            </a:r>
            <a:r>
              <a:rPr sz="3200" spc="-10" dirty="0">
                <a:solidFill>
                  <a:srgbClr val="FFFFFF"/>
                </a:solidFill>
                <a:latin typeface="Calibri"/>
                <a:cs typeface="Calibri"/>
              </a:rPr>
              <a:t> </a:t>
            </a:r>
            <a:r>
              <a:rPr sz="3200" spc="-15" dirty="0">
                <a:solidFill>
                  <a:srgbClr val="FFFFFF"/>
                </a:solidFill>
                <a:latin typeface="Calibri"/>
                <a:cs typeface="Calibri"/>
              </a:rPr>
              <a:t>person</a:t>
            </a:r>
            <a:r>
              <a:rPr sz="3200" spc="-5" dirty="0">
                <a:solidFill>
                  <a:srgbClr val="FFFFFF"/>
                </a:solidFill>
                <a:latin typeface="Calibri"/>
                <a:cs typeface="Calibri"/>
              </a:rPr>
              <a:t> </a:t>
            </a:r>
            <a:r>
              <a:rPr sz="3200" dirty="0">
                <a:solidFill>
                  <a:srgbClr val="FFFFFF"/>
                </a:solidFill>
                <a:latin typeface="Calibri"/>
                <a:cs typeface="Calibri"/>
              </a:rPr>
              <a:t>is</a:t>
            </a:r>
            <a:r>
              <a:rPr sz="3200" spc="-5" dirty="0">
                <a:solidFill>
                  <a:srgbClr val="FFFFFF"/>
                </a:solidFill>
                <a:latin typeface="Calibri"/>
                <a:cs typeface="Calibri"/>
              </a:rPr>
              <a:t> dealing </a:t>
            </a:r>
            <a:r>
              <a:rPr sz="3200" spc="-705" dirty="0">
                <a:solidFill>
                  <a:srgbClr val="FFFFFF"/>
                </a:solidFill>
                <a:latin typeface="Calibri"/>
                <a:cs typeface="Calibri"/>
              </a:rPr>
              <a:t> </a:t>
            </a:r>
            <a:r>
              <a:rPr sz="3200" dirty="0">
                <a:solidFill>
                  <a:srgbClr val="FFFFFF"/>
                </a:solidFill>
                <a:latin typeface="Calibri"/>
                <a:cs typeface="Calibri"/>
              </a:rPr>
              <a:t>with </a:t>
            </a:r>
            <a:r>
              <a:rPr sz="3200" spc="-10" dirty="0">
                <a:solidFill>
                  <a:srgbClr val="FFFFFF"/>
                </a:solidFill>
                <a:latin typeface="Calibri"/>
                <a:cs typeface="Calibri"/>
              </a:rPr>
              <a:t>internally</a:t>
            </a:r>
            <a:r>
              <a:rPr sz="3200" spc="15" dirty="0">
                <a:solidFill>
                  <a:srgbClr val="FFFFFF"/>
                </a:solidFill>
                <a:latin typeface="Calibri"/>
                <a:cs typeface="Calibri"/>
              </a:rPr>
              <a:t> </a:t>
            </a:r>
            <a:r>
              <a:rPr sz="3200" dirty="0">
                <a:solidFill>
                  <a:srgbClr val="FFFFFF"/>
                </a:solidFill>
                <a:latin typeface="Calibri"/>
                <a:cs typeface="Calibri"/>
              </a:rPr>
              <a:t>and</a:t>
            </a:r>
            <a:r>
              <a:rPr sz="3200" spc="10" dirty="0">
                <a:solidFill>
                  <a:srgbClr val="FFFFFF"/>
                </a:solidFill>
                <a:latin typeface="Calibri"/>
                <a:cs typeface="Calibri"/>
              </a:rPr>
              <a:t> </a:t>
            </a:r>
            <a:r>
              <a:rPr sz="3200" spc="-30" dirty="0">
                <a:solidFill>
                  <a:srgbClr val="FFFFFF"/>
                </a:solidFill>
                <a:latin typeface="Calibri"/>
                <a:cs typeface="Calibri"/>
              </a:rPr>
              <a:t>externally,</a:t>
            </a:r>
            <a:r>
              <a:rPr sz="3200" dirty="0">
                <a:solidFill>
                  <a:srgbClr val="FFFFFF"/>
                </a:solidFill>
                <a:latin typeface="Calibri"/>
                <a:cs typeface="Calibri"/>
              </a:rPr>
              <a:t> </a:t>
            </a:r>
            <a:r>
              <a:rPr sz="3200" spc="-10" dirty="0">
                <a:solidFill>
                  <a:srgbClr val="FFFFFF"/>
                </a:solidFill>
                <a:latin typeface="Calibri"/>
                <a:cs typeface="Calibri"/>
              </a:rPr>
              <a:t>that</a:t>
            </a:r>
            <a:r>
              <a:rPr sz="3200" spc="10" dirty="0">
                <a:solidFill>
                  <a:srgbClr val="FFFFFF"/>
                </a:solidFill>
                <a:latin typeface="Calibri"/>
                <a:cs typeface="Calibri"/>
              </a:rPr>
              <a:t> </a:t>
            </a:r>
            <a:r>
              <a:rPr sz="3200" dirty="0">
                <a:solidFill>
                  <a:srgbClr val="FFFFFF"/>
                </a:solidFill>
                <a:latin typeface="Calibri"/>
                <a:cs typeface="Calibri"/>
              </a:rPr>
              <a:t>the </a:t>
            </a:r>
            <a:r>
              <a:rPr sz="3200" spc="-5" dirty="0">
                <a:solidFill>
                  <a:srgbClr val="FFFFFF"/>
                </a:solidFill>
                <a:latin typeface="Calibri"/>
                <a:cs typeface="Calibri"/>
              </a:rPr>
              <a:t>issues themselves </a:t>
            </a:r>
            <a:r>
              <a:rPr sz="3200" dirty="0">
                <a:solidFill>
                  <a:srgbClr val="FFFFFF"/>
                </a:solidFill>
                <a:latin typeface="Calibri"/>
                <a:cs typeface="Calibri"/>
              </a:rPr>
              <a:t> </a:t>
            </a:r>
            <a:r>
              <a:rPr sz="3200" spc="-20" dirty="0">
                <a:solidFill>
                  <a:srgbClr val="FFFFFF"/>
                </a:solidFill>
                <a:latin typeface="Calibri"/>
                <a:cs typeface="Calibri"/>
              </a:rPr>
              <a:t>may</a:t>
            </a:r>
            <a:r>
              <a:rPr sz="3200" spc="-5" dirty="0">
                <a:solidFill>
                  <a:srgbClr val="FFFFFF"/>
                </a:solidFill>
                <a:latin typeface="Calibri"/>
                <a:cs typeface="Calibri"/>
              </a:rPr>
              <a:t> become</a:t>
            </a:r>
            <a:r>
              <a:rPr sz="3200" spc="-25" dirty="0">
                <a:solidFill>
                  <a:srgbClr val="FFFFFF"/>
                </a:solidFill>
                <a:latin typeface="Calibri"/>
                <a:cs typeface="Calibri"/>
              </a:rPr>
              <a:t> </a:t>
            </a:r>
            <a:r>
              <a:rPr sz="3200" spc="-10" dirty="0">
                <a:solidFill>
                  <a:srgbClr val="FFFFFF"/>
                </a:solidFill>
                <a:latin typeface="Calibri"/>
                <a:cs typeface="Calibri"/>
              </a:rPr>
              <a:t>lost</a:t>
            </a:r>
            <a:r>
              <a:rPr sz="3200" spc="-5" dirty="0">
                <a:solidFill>
                  <a:srgbClr val="FFFFFF"/>
                </a:solidFill>
                <a:latin typeface="Calibri"/>
                <a:cs typeface="Calibri"/>
              </a:rPr>
              <a:t> </a:t>
            </a:r>
            <a:r>
              <a:rPr sz="3200" dirty="0">
                <a:solidFill>
                  <a:srgbClr val="FFFFFF"/>
                </a:solidFill>
                <a:latin typeface="Calibri"/>
                <a:cs typeface="Calibri"/>
              </a:rPr>
              <a:t>in</a:t>
            </a:r>
            <a:r>
              <a:rPr sz="3200" spc="10" dirty="0">
                <a:solidFill>
                  <a:srgbClr val="FFFFFF"/>
                </a:solidFill>
                <a:latin typeface="Calibri"/>
                <a:cs typeface="Calibri"/>
              </a:rPr>
              <a:t> </a:t>
            </a:r>
            <a:r>
              <a:rPr sz="3200" spc="-5" dirty="0">
                <a:solidFill>
                  <a:srgbClr val="FFFFFF"/>
                </a:solidFill>
                <a:latin typeface="Calibri"/>
                <a:cs typeface="Calibri"/>
              </a:rPr>
              <a:t>purpose. </a:t>
            </a:r>
            <a:r>
              <a:rPr sz="3200" spc="-20" dirty="0">
                <a:solidFill>
                  <a:srgbClr val="FFFFFF"/>
                </a:solidFill>
                <a:latin typeface="Calibri"/>
                <a:cs typeface="Calibri"/>
              </a:rPr>
              <a:t>Therefore,</a:t>
            </a:r>
            <a:r>
              <a:rPr sz="3200" spc="-10" dirty="0">
                <a:solidFill>
                  <a:srgbClr val="FFFFFF"/>
                </a:solidFill>
                <a:latin typeface="Calibri"/>
                <a:cs typeface="Calibri"/>
              </a:rPr>
              <a:t> </a:t>
            </a:r>
            <a:r>
              <a:rPr sz="3200" spc="-15" dirty="0">
                <a:solidFill>
                  <a:srgbClr val="FFFFFF"/>
                </a:solidFill>
                <a:latin typeface="Calibri"/>
                <a:cs typeface="Calibri"/>
              </a:rPr>
              <a:t>you</a:t>
            </a:r>
            <a:r>
              <a:rPr sz="3200" spc="-35" dirty="0">
                <a:solidFill>
                  <a:srgbClr val="FFFFFF"/>
                </a:solidFill>
                <a:latin typeface="Calibri"/>
                <a:cs typeface="Calibri"/>
              </a:rPr>
              <a:t> </a:t>
            </a:r>
            <a:r>
              <a:rPr sz="3200" spc="-20" dirty="0">
                <a:solidFill>
                  <a:srgbClr val="FFFFFF"/>
                </a:solidFill>
                <a:latin typeface="Calibri"/>
                <a:cs typeface="Calibri"/>
              </a:rPr>
              <a:t>may</a:t>
            </a:r>
            <a:r>
              <a:rPr sz="3200" dirty="0">
                <a:solidFill>
                  <a:srgbClr val="FFFFFF"/>
                </a:solidFill>
                <a:latin typeface="Calibri"/>
                <a:cs typeface="Calibri"/>
              </a:rPr>
              <a:t> </a:t>
            </a:r>
            <a:r>
              <a:rPr sz="3200" spc="-5" dirty="0">
                <a:solidFill>
                  <a:srgbClr val="FFFFFF"/>
                </a:solidFill>
                <a:latin typeface="Calibri"/>
                <a:cs typeface="Calibri"/>
              </a:rPr>
              <a:t>need</a:t>
            </a:r>
            <a:r>
              <a:rPr sz="3200" spc="-10" dirty="0">
                <a:solidFill>
                  <a:srgbClr val="FFFFFF"/>
                </a:solidFill>
                <a:latin typeface="Calibri"/>
                <a:cs typeface="Calibri"/>
              </a:rPr>
              <a:t> </a:t>
            </a:r>
            <a:r>
              <a:rPr sz="3200" spc="-25" dirty="0">
                <a:solidFill>
                  <a:srgbClr val="FFFFFF"/>
                </a:solidFill>
                <a:latin typeface="Calibri"/>
                <a:cs typeface="Calibri"/>
              </a:rPr>
              <a:t>to</a:t>
            </a:r>
            <a:r>
              <a:rPr sz="3200" spc="-5" dirty="0">
                <a:solidFill>
                  <a:srgbClr val="FFFFFF"/>
                </a:solidFill>
                <a:latin typeface="Calibri"/>
                <a:cs typeface="Calibri"/>
              </a:rPr>
              <a:t> at </a:t>
            </a:r>
            <a:r>
              <a:rPr sz="3200" spc="-710" dirty="0">
                <a:solidFill>
                  <a:srgbClr val="FFFFFF"/>
                </a:solidFill>
                <a:latin typeface="Calibri"/>
                <a:cs typeface="Calibri"/>
              </a:rPr>
              <a:t> </a:t>
            </a:r>
            <a:r>
              <a:rPr sz="3200" spc="-5" dirty="0">
                <a:solidFill>
                  <a:srgbClr val="FFFFFF"/>
                </a:solidFill>
                <a:latin typeface="Calibri"/>
                <a:cs typeface="Calibri"/>
              </a:rPr>
              <a:t>times</a:t>
            </a:r>
            <a:r>
              <a:rPr sz="3200" dirty="0">
                <a:solidFill>
                  <a:srgbClr val="FFFFFF"/>
                </a:solidFill>
                <a:latin typeface="Calibri"/>
                <a:cs typeface="Calibri"/>
              </a:rPr>
              <a:t> </a:t>
            </a:r>
            <a:r>
              <a:rPr sz="3200" spc="-10" dirty="0">
                <a:solidFill>
                  <a:srgbClr val="FFFFFF"/>
                </a:solidFill>
                <a:latin typeface="Calibri"/>
                <a:cs typeface="Calibri"/>
              </a:rPr>
              <a:t>redirect</a:t>
            </a:r>
            <a:r>
              <a:rPr sz="3200" spc="-15" dirty="0">
                <a:solidFill>
                  <a:srgbClr val="FFFFFF"/>
                </a:solidFill>
                <a:latin typeface="Calibri"/>
                <a:cs typeface="Calibri"/>
              </a:rPr>
              <a:t> </a:t>
            </a:r>
            <a:r>
              <a:rPr sz="3200" dirty="0">
                <a:solidFill>
                  <a:srgbClr val="FFFFFF"/>
                </a:solidFill>
                <a:latin typeface="Calibri"/>
                <a:cs typeface="Calibri"/>
              </a:rPr>
              <a:t>the </a:t>
            </a:r>
            <a:r>
              <a:rPr sz="3200" spc="-20" dirty="0">
                <a:solidFill>
                  <a:srgbClr val="FFFFFF"/>
                </a:solidFill>
                <a:latin typeface="Calibri"/>
                <a:cs typeface="Calibri"/>
              </a:rPr>
              <a:t>conversation</a:t>
            </a:r>
            <a:r>
              <a:rPr sz="3200" dirty="0">
                <a:solidFill>
                  <a:srgbClr val="FFFFFF"/>
                </a:solidFill>
                <a:latin typeface="Calibri"/>
                <a:cs typeface="Calibri"/>
              </a:rPr>
              <a:t> </a:t>
            </a:r>
            <a:r>
              <a:rPr sz="3200" spc="-5" dirty="0">
                <a:solidFill>
                  <a:srgbClr val="FFFFFF"/>
                </a:solidFill>
                <a:latin typeface="Calibri"/>
                <a:cs typeface="Calibri"/>
              </a:rPr>
              <a:t>back</a:t>
            </a:r>
            <a:r>
              <a:rPr sz="3200" dirty="0">
                <a:solidFill>
                  <a:srgbClr val="FFFFFF"/>
                </a:solidFill>
                <a:latin typeface="Calibri"/>
                <a:cs typeface="Calibri"/>
              </a:rPr>
              <a:t> </a:t>
            </a:r>
            <a:r>
              <a:rPr sz="3200" spc="-25" dirty="0">
                <a:solidFill>
                  <a:srgbClr val="FFFFFF"/>
                </a:solidFill>
                <a:latin typeface="Calibri"/>
                <a:cs typeface="Calibri"/>
              </a:rPr>
              <a:t>to</a:t>
            </a:r>
            <a:r>
              <a:rPr sz="3200" spc="5" dirty="0">
                <a:solidFill>
                  <a:srgbClr val="FFFFFF"/>
                </a:solidFill>
                <a:latin typeface="Calibri"/>
                <a:cs typeface="Calibri"/>
              </a:rPr>
              <a:t> </a:t>
            </a:r>
            <a:r>
              <a:rPr sz="3200" dirty="0">
                <a:solidFill>
                  <a:srgbClr val="FFFFFF"/>
                </a:solidFill>
                <a:latin typeface="Calibri"/>
                <a:cs typeface="Calibri"/>
              </a:rPr>
              <a:t>the</a:t>
            </a:r>
            <a:r>
              <a:rPr sz="3200" spc="5" dirty="0">
                <a:solidFill>
                  <a:srgbClr val="FFFFFF"/>
                </a:solidFill>
                <a:latin typeface="Calibri"/>
                <a:cs typeface="Calibri"/>
              </a:rPr>
              <a:t> </a:t>
            </a:r>
            <a:r>
              <a:rPr sz="3200" spc="-10" dirty="0">
                <a:solidFill>
                  <a:srgbClr val="FFFFFF"/>
                </a:solidFill>
                <a:latin typeface="Calibri"/>
                <a:cs typeface="Calibri"/>
              </a:rPr>
              <a:t>most</a:t>
            </a:r>
            <a:r>
              <a:rPr sz="3200" spc="5" dirty="0">
                <a:solidFill>
                  <a:srgbClr val="FFFFFF"/>
                </a:solidFill>
                <a:latin typeface="Calibri"/>
                <a:cs typeface="Calibri"/>
              </a:rPr>
              <a:t> </a:t>
            </a:r>
            <a:r>
              <a:rPr sz="3200" spc="-10" dirty="0">
                <a:solidFill>
                  <a:srgbClr val="FFFFFF"/>
                </a:solidFill>
                <a:latin typeface="Calibri"/>
                <a:cs typeface="Calibri"/>
              </a:rPr>
              <a:t>important </a:t>
            </a:r>
            <a:r>
              <a:rPr sz="3200" spc="-710" dirty="0">
                <a:solidFill>
                  <a:srgbClr val="FFFFFF"/>
                </a:solidFill>
                <a:latin typeface="Calibri"/>
                <a:cs typeface="Calibri"/>
              </a:rPr>
              <a:t> </a:t>
            </a:r>
            <a:r>
              <a:rPr sz="3200" spc="-5" dirty="0">
                <a:solidFill>
                  <a:srgbClr val="FFFFFF"/>
                </a:solidFill>
                <a:latin typeface="Calibri"/>
                <a:cs typeface="Calibri"/>
              </a:rPr>
              <a:t>issues.</a:t>
            </a:r>
            <a:r>
              <a:rPr sz="3200" spc="10" dirty="0">
                <a:solidFill>
                  <a:srgbClr val="FFFFFF"/>
                </a:solidFill>
                <a:latin typeface="Calibri"/>
                <a:cs typeface="Calibri"/>
              </a:rPr>
              <a:t> </a:t>
            </a:r>
            <a:r>
              <a:rPr sz="3200" dirty="0">
                <a:solidFill>
                  <a:srgbClr val="FFFFFF"/>
                </a:solidFill>
                <a:latin typeface="Calibri"/>
                <a:cs typeface="Calibri"/>
              </a:rPr>
              <a:t>An </a:t>
            </a:r>
            <a:r>
              <a:rPr sz="3200" spc="-15" dirty="0">
                <a:solidFill>
                  <a:srgbClr val="FFFFFF"/>
                </a:solidFill>
                <a:latin typeface="Calibri"/>
                <a:cs typeface="Calibri"/>
              </a:rPr>
              <a:t>example</a:t>
            </a:r>
            <a:r>
              <a:rPr sz="3200" dirty="0">
                <a:solidFill>
                  <a:srgbClr val="FFFFFF"/>
                </a:solidFill>
                <a:latin typeface="Calibri"/>
                <a:cs typeface="Calibri"/>
              </a:rPr>
              <a:t> </a:t>
            </a:r>
            <a:r>
              <a:rPr sz="3200" spc="-5" dirty="0">
                <a:solidFill>
                  <a:srgbClr val="FFFFFF"/>
                </a:solidFill>
                <a:latin typeface="Calibri"/>
                <a:cs typeface="Calibri"/>
              </a:rPr>
              <a:t>would be; “I hear </a:t>
            </a:r>
            <a:r>
              <a:rPr sz="3200" spc="-15" dirty="0">
                <a:solidFill>
                  <a:srgbClr val="FFFFFF"/>
                </a:solidFill>
                <a:latin typeface="Calibri"/>
                <a:cs typeface="Calibri"/>
              </a:rPr>
              <a:t>you</a:t>
            </a:r>
            <a:r>
              <a:rPr sz="3200" spc="-5" dirty="0">
                <a:solidFill>
                  <a:srgbClr val="FFFFFF"/>
                </a:solidFill>
                <a:latin typeface="Calibri"/>
                <a:cs typeface="Calibri"/>
              </a:rPr>
              <a:t> </a:t>
            </a:r>
            <a:r>
              <a:rPr sz="3200" spc="-15" dirty="0">
                <a:solidFill>
                  <a:srgbClr val="FFFFFF"/>
                </a:solidFill>
                <a:latin typeface="Calibri"/>
                <a:cs typeface="Calibri"/>
              </a:rPr>
              <a:t>saying</a:t>
            </a:r>
            <a:r>
              <a:rPr sz="3200" spc="15" dirty="0">
                <a:solidFill>
                  <a:srgbClr val="FFFFFF"/>
                </a:solidFill>
                <a:latin typeface="Calibri"/>
                <a:cs typeface="Calibri"/>
              </a:rPr>
              <a:t> </a:t>
            </a:r>
            <a:r>
              <a:rPr sz="3200" spc="-10" dirty="0">
                <a:solidFill>
                  <a:srgbClr val="FFFFFF"/>
                </a:solidFill>
                <a:latin typeface="Calibri"/>
                <a:cs typeface="Calibri"/>
              </a:rPr>
              <a:t>that</a:t>
            </a:r>
            <a:r>
              <a:rPr sz="3200" spc="10" dirty="0">
                <a:solidFill>
                  <a:srgbClr val="FFFFFF"/>
                </a:solidFill>
                <a:latin typeface="Calibri"/>
                <a:cs typeface="Calibri"/>
              </a:rPr>
              <a:t> </a:t>
            </a:r>
            <a:r>
              <a:rPr sz="3200" spc="-25" dirty="0">
                <a:solidFill>
                  <a:srgbClr val="FFFFFF"/>
                </a:solidFill>
                <a:latin typeface="Calibri"/>
                <a:cs typeface="Calibri"/>
              </a:rPr>
              <a:t>you’re </a:t>
            </a:r>
            <a:r>
              <a:rPr sz="3200" spc="-710" dirty="0">
                <a:solidFill>
                  <a:srgbClr val="FFFFFF"/>
                </a:solidFill>
                <a:latin typeface="Calibri"/>
                <a:cs typeface="Calibri"/>
              </a:rPr>
              <a:t> </a:t>
            </a:r>
            <a:r>
              <a:rPr sz="3200" spc="-15" dirty="0">
                <a:solidFill>
                  <a:srgbClr val="FFFFFF"/>
                </a:solidFill>
                <a:latin typeface="Calibri"/>
                <a:cs typeface="Calibri"/>
              </a:rPr>
              <a:t>feeling</a:t>
            </a:r>
            <a:r>
              <a:rPr sz="3200" spc="-5" dirty="0">
                <a:solidFill>
                  <a:srgbClr val="FFFFFF"/>
                </a:solidFill>
                <a:latin typeface="Calibri"/>
                <a:cs typeface="Calibri"/>
              </a:rPr>
              <a:t> </a:t>
            </a:r>
            <a:r>
              <a:rPr sz="3200" spc="-20" dirty="0">
                <a:solidFill>
                  <a:srgbClr val="FFFFFF"/>
                </a:solidFill>
                <a:latin typeface="Calibri"/>
                <a:cs typeface="Calibri"/>
              </a:rPr>
              <a:t>better</a:t>
            </a:r>
            <a:r>
              <a:rPr sz="3200" dirty="0">
                <a:solidFill>
                  <a:srgbClr val="FFFFFF"/>
                </a:solidFill>
                <a:latin typeface="Calibri"/>
                <a:cs typeface="Calibri"/>
              </a:rPr>
              <a:t> </a:t>
            </a:r>
            <a:r>
              <a:rPr sz="3200" spc="-75" dirty="0">
                <a:solidFill>
                  <a:srgbClr val="FFFFFF"/>
                </a:solidFill>
                <a:latin typeface="Calibri"/>
                <a:cs typeface="Calibri"/>
              </a:rPr>
              <a:t>now,</a:t>
            </a:r>
            <a:r>
              <a:rPr sz="3200" spc="5" dirty="0">
                <a:solidFill>
                  <a:srgbClr val="FFFFFF"/>
                </a:solidFill>
                <a:latin typeface="Calibri"/>
                <a:cs typeface="Calibri"/>
              </a:rPr>
              <a:t> </a:t>
            </a:r>
            <a:r>
              <a:rPr sz="3200" spc="-5" dirty="0">
                <a:solidFill>
                  <a:srgbClr val="FFFFFF"/>
                </a:solidFill>
                <a:latin typeface="Calibri"/>
                <a:cs typeface="Calibri"/>
              </a:rPr>
              <a:t>but</a:t>
            </a:r>
            <a:r>
              <a:rPr sz="3200" dirty="0">
                <a:solidFill>
                  <a:srgbClr val="FFFFFF"/>
                </a:solidFill>
                <a:latin typeface="Calibri"/>
                <a:cs typeface="Calibri"/>
              </a:rPr>
              <a:t> </a:t>
            </a:r>
            <a:r>
              <a:rPr sz="3200" spc="-25" dirty="0">
                <a:solidFill>
                  <a:srgbClr val="FFFFFF"/>
                </a:solidFill>
                <a:latin typeface="Calibri"/>
                <a:cs typeface="Calibri"/>
              </a:rPr>
              <a:t>I’m</a:t>
            </a:r>
            <a:r>
              <a:rPr sz="3200" spc="5" dirty="0">
                <a:solidFill>
                  <a:srgbClr val="FFFFFF"/>
                </a:solidFill>
                <a:latin typeface="Calibri"/>
                <a:cs typeface="Calibri"/>
              </a:rPr>
              <a:t> </a:t>
            </a:r>
            <a:r>
              <a:rPr sz="3200" spc="-15" dirty="0">
                <a:solidFill>
                  <a:srgbClr val="FFFFFF"/>
                </a:solidFill>
                <a:latin typeface="Calibri"/>
                <a:cs typeface="Calibri"/>
              </a:rPr>
              <a:t>still</a:t>
            </a:r>
            <a:r>
              <a:rPr sz="3200" spc="20" dirty="0">
                <a:solidFill>
                  <a:srgbClr val="FFFFFF"/>
                </a:solidFill>
                <a:latin typeface="Calibri"/>
                <a:cs typeface="Calibri"/>
              </a:rPr>
              <a:t> </a:t>
            </a:r>
            <a:r>
              <a:rPr sz="3200" spc="-5" dirty="0">
                <a:solidFill>
                  <a:srgbClr val="FFFFFF"/>
                </a:solidFill>
                <a:latin typeface="Calibri"/>
                <a:cs typeface="Calibri"/>
              </a:rPr>
              <a:t>seeing</a:t>
            </a:r>
            <a:r>
              <a:rPr sz="3200" dirty="0">
                <a:solidFill>
                  <a:srgbClr val="FFFFFF"/>
                </a:solidFill>
                <a:latin typeface="Calibri"/>
                <a:cs typeface="Calibri"/>
              </a:rPr>
              <a:t> </a:t>
            </a:r>
            <a:r>
              <a:rPr sz="3200" spc="-5" dirty="0">
                <a:solidFill>
                  <a:srgbClr val="FFFFFF"/>
                </a:solidFill>
                <a:latin typeface="Calibri"/>
                <a:cs typeface="Calibri"/>
              </a:rPr>
              <a:t>some </a:t>
            </a:r>
            <a:r>
              <a:rPr sz="3200" spc="-50" dirty="0">
                <a:solidFill>
                  <a:srgbClr val="FFFFFF"/>
                </a:solidFill>
                <a:latin typeface="Calibri"/>
                <a:cs typeface="Calibri"/>
              </a:rPr>
              <a:t>tears”...</a:t>
            </a:r>
            <a:r>
              <a:rPr sz="3200" spc="5" dirty="0">
                <a:solidFill>
                  <a:srgbClr val="FFFFFF"/>
                </a:solidFill>
                <a:latin typeface="Calibri"/>
                <a:cs typeface="Calibri"/>
              </a:rPr>
              <a:t> </a:t>
            </a:r>
            <a:r>
              <a:rPr sz="3200" spc="-5" dirty="0">
                <a:solidFill>
                  <a:srgbClr val="FFFFFF"/>
                </a:solidFill>
                <a:latin typeface="Calibri"/>
                <a:cs typeface="Calibri"/>
              </a:rPr>
              <a:t>“Is</a:t>
            </a:r>
            <a:endParaRPr sz="3200">
              <a:latin typeface="Calibri"/>
              <a:cs typeface="Calibri"/>
            </a:endParaRPr>
          </a:p>
          <a:p>
            <a:pPr marL="12700">
              <a:lnSpc>
                <a:spcPct val="100000"/>
              </a:lnSpc>
              <a:spcBef>
                <a:spcPts val="5"/>
              </a:spcBef>
            </a:pPr>
            <a:r>
              <a:rPr sz="3200" spc="-5" dirty="0">
                <a:solidFill>
                  <a:srgbClr val="FFFFFF"/>
                </a:solidFill>
                <a:latin typeface="Calibri"/>
                <a:cs typeface="Calibri"/>
              </a:rPr>
              <a:t>everything</a:t>
            </a:r>
            <a:r>
              <a:rPr sz="3200" spc="-20" dirty="0">
                <a:solidFill>
                  <a:srgbClr val="FFFFFF"/>
                </a:solidFill>
                <a:latin typeface="Calibri"/>
                <a:cs typeface="Calibri"/>
              </a:rPr>
              <a:t> </a:t>
            </a:r>
            <a:r>
              <a:rPr sz="3200" spc="-5" dirty="0">
                <a:solidFill>
                  <a:srgbClr val="FFFFFF"/>
                </a:solidFill>
                <a:latin typeface="Calibri"/>
                <a:cs typeface="Calibri"/>
              </a:rPr>
              <a:t>really</a:t>
            </a:r>
            <a:r>
              <a:rPr sz="3200" spc="-25" dirty="0">
                <a:solidFill>
                  <a:srgbClr val="FFFFFF"/>
                </a:solidFill>
                <a:latin typeface="Calibri"/>
                <a:cs typeface="Calibri"/>
              </a:rPr>
              <a:t> </a:t>
            </a:r>
            <a:r>
              <a:rPr sz="3200" spc="-35" dirty="0">
                <a:solidFill>
                  <a:srgbClr val="FFFFFF"/>
                </a:solidFill>
                <a:latin typeface="Calibri"/>
                <a:cs typeface="Calibri"/>
              </a:rPr>
              <a:t>okay</a:t>
            </a:r>
            <a:r>
              <a:rPr sz="3200" spc="-15" dirty="0">
                <a:solidFill>
                  <a:srgbClr val="FFFFFF"/>
                </a:solidFill>
                <a:latin typeface="Calibri"/>
                <a:cs typeface="Calibri"/>
              </a:rPr>
              <a:t> </a:t>
            </a:r>
            <a:r>
              <a:rPr sz="3200" spc="10" dirty="0">
                <a:solidFill>
                  <a:srgbClr val="FFFFFF"/>
                </a:solidFill>
                <a:latin typeface="Calibri"/>
                <a:cs typeface="Calibri"/>
              </a:rPr>
              <a:t>now?”</a:t>
            </a:r>
            <a:endParaRPr sz="3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2171445"/>
            <a:ext cx="9884410" cy="3954288"/>
          </a:xfrm>
          <a:prstGeom prst="rect">
            <a:avLst/>
          </a:prstGeom>
        </p:spPr>
        <p:txBody>
          <a:bodyPr vert="horz" wrap="square" lIns="0" tIns="75565" rIns="0" bIns="0" rtlCol="0">
            <a:spAutoFit/>
          </a:bodyPr>
          <a:lstStyle/>
          <a:p>
            <a:pPr marL="12700" marR="5080">
              <a:spcBef>
                <a:spcPts val="595"/>
              </a:spcBef>
            </a:pPr>
            <a:r>
              <a:rPr lang="en-US" sz="3600" spc="-5" dirty="0">
                <a:solidFill>
                  <a:srgbClr val="FFFFFF"/>
                </a:solidFill>
                <a:latin typeface="Calibri"/>
                <a:cs typeface="Calibri"/>
              </a:rPr>
              <a:t>Violence is an escalating problem in hospital emergency departments throughout California and the nation. The emergency department is particularly vulnerable to violence because of its accessibility to all members of the public.  The emergency department is open 24 hours a day, seven days a week, to anyone desiring care.</a:t>
            </a:r>
          </a:p>
        </p:txBody>
      </p:sp>
    </p:spTree>
    <p:extLst>
      <p:ext uri="{BB962C8B-B14F-4D97-AF65-F5344CB8AC3E}">
        <p14:creationId xmlns:p14="http://schemas.microsoft.com/office/powerpoint/2010/main" val="25245902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621145" cy="574040"/>
          </a:xfrm>
          <a:prstGeom prst="rect">
            <a:avLst/>
          </a:prstGeom>
        </p:spPr>
        <p:txBody>
          <a:bodyPr vert="horz" wrap="square" lIns="0" tIns="12700" rIns="0" bIns="0" rtlCol="0">
            <a:spAutoFit/>
          </a:bodyPr>
          <a:lstStyle/>
          <a:p>
            <a:pPr marL="12700">
              <a:lnSpc>
                <a:spcPct val="100000"/>
              </a:lnSpc>
              <a:spcBef>
                <a:spcPts val="100"/>
              </a:spcBef>
            </a:pPr>
            <a:r>
              <a:rPr sz="3600" b="0" dirty="0">
                <a:latin typeface="Calibri Light"/>
                <a:cs typeface="Calibri Light"/>
              </a:rPr>
              <a:t>12</a:t>
            </a:r>
            <a:r>
              <a:rPr sz="3600" b="0" spc="-10" dirty="0">
                <a:latin typeface="Calibri Light"/>
                <a:cs typeface="Calibri Light"/>
              </a:rPr>
              <a:t> </a:t>
            </a:r>
            <a:r>
              <a:rPr sz="3600" b="0" spc="-5" dirty="0">
                <a:latin typeface="Calibri Light"/>
                <a:cs typeface="Calibri Light"/>
              </a:rPr>
              <a:t>ELEMENTS </a:t>
            </a:r>
            <a:r>
              <a:rPr sz="3600" b="0" spc="-10" dirty="0">
                <a:latin typeface="Calibri Light"/>
                <a:cs typeface="Calibri Light"/>
              </a:rPr>
              <a:t>OF</a:t>
            </a:r>
            <a:r>
              <a:rPr sz="3600" b="0" spc="-5" dirty="0">
                <a:latin typeface="Calibri Light"/>
                <a:cs typeface="Calibri Light"/>
              </a:rPr>
              <a:t> ACTIVE</a:t>
            </a:r>
            <a:r>
              <a:rPr sz="3600" b="0" spc="-10" dirty="0">
                <a:latin typeface="Calibri Light"/>
                <a:cs typeface="Calibri Light"/>
              </a:rPr>
              <a:t> LISTENING</a:t>
            </a:r>
            <a:endParaRPr sz="3600">
              <a:latin typeface="Calibri Light"/>
              <a:cs typeface="Calibri Light"/>
            </a:endParaRPr>
          </a:p>
        </p:txBody>
      </p:sp>
      <p:sp>
        <p:nvSpPr>
          <p:cNvPr id="3" name="object 3"/>
          <p:cNvSpPr txBox="1"/>
          <p:nvPr/>
        </p:nvSpPr>
        <p:spPr>
          <a:xfrm>
            <a:off x="764540" y="2057400"/>
            <a:ext cx="9875520" cy="4444165"/>
          </a:xfrm>
          <a:prstGeom prst="rect">
            <a:avLst/>
          </a:prstGeom>
        </p:spPr>
        <p:txBody>
          <a:bodyPr vert="horz" wrap="square" lIns="0" tIns="12065" rIns="0" bIns="0" rtlCol="0">
            <a:spAutoFit/>
          </a:bodyPr>
          <a:lstStyle/>
          <a:p>
            <a:pPr marL="12700" marR="5080">
              <a:lnSpc>
                <a:spcPct val="100000"/>
              </a:lnSpc>
              <a:spcBef>
                <a:spcPts val="95"/>
              </a:spcBef>
            </a:pPr>
            <a:r>
              <a:rPr sz="3200" spc="-5" dirty="0">
                <a:solidFill>
                  <a:srgbClr val="FFFFFF"/>
                </a:solidFill>
                <a:latin typeface="Calibri"/>
                <a:cs typeface="Calibri"/>
              </a:rPr>
              <a:t>12.</a:t>
            </a:r>
            <a:r>
              <a:rPr sz="3200" spc="25" dirty="0">
                <a:solidFill>
                  <a:srgbClr val="FFFFFF"/>
                </a:solidFill>
                <a:latin typeface="Calibri"/>
                <a:cs typeface="Calibri"/>
              </a:rPr>
              <a:t> </a:t>
            </a:r>
            <a:r>
              <a:rPr sz="3200" spc="-5" dirty="0">
                <a:solidFill>
                  <a:srgbClr val="FFFFFF"/>
                </a:solidFill>
                <a:latin typeface="Calibri"/>
                <a:cs typeface="Calibri"/>
              </a:rPr>
              <a:t>Body</a:t>
            </a:r>
            <a:r>
              <a:rPr sz="3200" spc="5" dirty="0">
                <a:solidFill>
                  <a:srgbClr val="FFFFFF"/>
                </a:solidFill>
                <a:latin typeface="Calibri"/>
                <a:cs typeface="Calibri"/>
              </a:rPr>
              <a:t> </a:t>
            </a:r>
            <a:r>
              <a:rPr sz="3200" spc="-10" dirty="0">
                <a:solidFill>
                  <a:srgbClr val="FFFFFF"/>
                </a:solidFill>
                <a:latin typeface="Calibri"/>
                <a:cs typeface="Calibri"/>
              </a:rPr>
              <a:t>Language</a:t>
            </a:r>
            <a:r>
              <a:rPr sz="3200" spc="5" dirty="0">
                <a:solidFill>
                  <a:srgbClr val="FFFFFF"/>
                </a:solidFill>
                <a:latin typeface="Calibri"/>
                <a:cs typeface="Calibri"/>
              </a:rPr>
              <a:t> </a:t>
            </a:r>
            <a:r>
              <a:rPr sz="3200" spc="-5" dirty="0">
                <a:solidFill>
                  <a:srgbClr val="FFFFFF"/>
                </a:solidFill>
                <a:latin typeface="Calibri"/>
                <a:cs typeface="Calibri"/>
              </a:rPr>
              <a:t>and </a:t>
            </a:r>
            <a:r>
              <a:rPr sz="3200" spc="-20" dirty="0">
                <a:solidFill>
                  <a:srgbClr val="FFFFFF"/>
                </a:solidFill>
                <a:latin typeface="Calibri"/>
                <a:cs typeface="Calibri"/>
              </a:rPr>
              <a:t>Posturing</a:t>
            </a:r>
            <a:r>
              <a:rPr sz="3200" spc="70" dirty="0">
                <a:solidFill>
                  <a:srgbClr val="FFFFFF"/>
                </a:solidFill>
                <a:latin typeface="Calibri"/>
                <a:cs typeface="Calibri"/>
              </a:rPr>
              <a:t> </a:t>
            </a:r>
            <a:r>
              <a:rPr sz="3200" spc="-5" dirty="0">
                <a:solidFill>
                  <a:srgbClr val="FFFFFF"/>
                </a:solidFill>
                <a:latin typeface="Calibri"/>
                <a:cs typeface="Calibri"/>
              </a:rPr>
              <a:t>-</a:t>
            </a:r>
            <a:r>
              <a:rPr sz="3200" spc="10" dirty="0">
                <a:solidFill>
                  <a:srgbClr val="FFFFFF"/>
                </a:solidFill>
                <a:latin typeface="Calibri"/>
                <a:cs typeface="Calibri"/>
              </a:rPr>
              <a:t> </a:t>
            </a:r>
            <a:r>
              <a:rPr sz="3200" spc="-20" dirty="0">
                <a:solidFill>
                  <a:srgbClr val="FFFFFF"/>
                </a:solidFill>
                <a:latin typeface="Calibri"/>
                <a:cs typeface="Calibri"/>
              </a:rPr>
              <a:t>Physical</a:t>
            </a:r>
            <a:r>
              <a:rPr sz="3200" spc="30" dirty="0">
                <a:solidFill>
                  <a:srgbClr val="FFFFFF"/>
                </a:solidFill>
                <a:latin typeface="Calibri"/>
                <a:cs typeface="Calibri"/>
              </a:rPr>
              <a:t> </a:t>
            </a:r>
            <a:r>
              <a:rPr sz="3200" spc="-5" dirty="0">
                <a:solidFill>
                  <a:srgbClr val="FFFFFF"/>
                </a:solidFill>
                <a:latin typeface="Calibri"/>
                <a:cs typeface="Calibri"/>
              </a:rPr>
              <a:t>messages</a:t>
            </a:r>
            <a:r>
              <a:rPr sz="3200" spc="20" dirty="0">
                <a:solidFill>
                  <a:srgbClr val="FFFFFF"/>
                </a:solidFill>
                <a:latin typeface="Calibri"/>
                <a:cs typeface="Calibri"/>
              </a:rPr>
              <a:t> </a:t>
            </a:r>
            <a:r>
              <a:rPr sz="3200" spc="-5" dirty="0">
                <a:solidFill>
                  <a:srgbClr val="FFFFFF"/>
                </a:solidFill>
                <a:latin typeface="Calibri"/>
                <a:cs typeface="Calibri"/>
              </a:rPr>
              <a:t>or</a:t>
            </a:r>
            <a:r>
              <a:rPr sz="3200" spc="10" dirty="0">
                <a:solidFill>
                  <a:srgbClr val="FFFFFF"/>
                </a:solidFill>
                <a:latin typeface="Calibri"/>
                <a:cs typeface="Calibri"/>
              </a:rPr>
              <a:t> </a:t>
            </a:r>
            <a:r>
              <a:rPr sz="3200" spc="-10" dirty="0">
                <a:solidFill>
                  <a:srgbClr val="FFFFFF"/>
                </a:solidFill>
                <a:latin typeface="Calibri"/>
                <a:cs typeface="Calibri"/>
              </a:rPr>
              <a:t>body </a:t>
            </a:r>
            <a:r>
              <a:rPr sz="3200" spc="-5" dirty="0">
                <a:solidFill>
                  <a:srgbClr val="FFFFFF"/>
                </a:solidFill>
                <a:latin typeface="Calibri"/>
                <a:cs typeface="Calibri"/>
              </a:rPr>
              <a:t> language</a:t>
            </a:r>
            <a:r>
              <a:rPr sz="3200" dirty="0">
                <a:solidFill>
                  <a:srgbClr val="FFFFFF"/>
                </a:solidFill>
                <a:latin typeface="Calibri"/>
                <a:cs typeface="Calibri"/>
              </a:rPr>
              <a:t> </a:t>
            </a:r>
            <a:r>
              <a:rPr sz="3200" spc="-20" dirty="0">
                <a:solidFill>
                  <a:srgbClr val="FFFFFF"/>
                </a:solidFill>
                <a:latin typeface="Calibri"/>
                <a:cs typeface="Calibri"/>
              </a:rPr>
              <a:t>from</a:t>
            </a:r>
            <a:r>
              <a:rPr sz="3200" spc="15" dirty="0">
                <a:solidFill>
                  <a:srgbClr val="FFFFFF"/>
                </a:solidFill>
                <a:latin typeface="Calibri"/>
                <a:cs typeface="Calibri"/>
              </a:rPr>
              <a:t> </a:t>
            </a:r>
            <a:r>
              <a:rPr sz="3200" spc="-5" dirty="0">
                <a:solidFill>
                  <a:srgbClr val="FFFFFF"/>
                </a:solidFill>
                <a:latin typeface="Calibri"/>
                <a:cs typeface="Calibri"/>
              </a:rPr>
              <a:t>a</a:t>
            </a:r>
            <a:r>
              <a:rPr sz="3200" spc="5" dirty="0">
                <a:solidFill>
                  <a:srgbClr val="FFFFFF"/>
                </a:solidFill>
                <a:latin typeface="Calibri"/>
                <a:cs typeface="Calibri"/>
              </a:rPr>
              <a:t> </a:t>
            </a:r>
            <a:r>
              <a:rPr sz="3200" spc="-20" dirty="0">
                <a:solidFill>
                  <a:srgbClr val="FFFFFF"/>
                </a:solidFill>
                <a:latin typeface="Calibri"/>
                <a:cs typeface="Calibri"/>
              </a:rPr>
              <a:t>person</a:t>
            </a:r>
            <a:r>
              <a:rPr sz="3200" spc="25" dirty="0">
                <a:solidFill>
                  <a:srgbClr val="FFFFFF"/>
                </a:solidFill>
                <a:latin typeface="Calibri"/>
                <a:cs typeface="Calibri"/>
              </a:rPr>
              <a:t> </a:t>
            </a:r>
            <a:r>
              <a:rPr sz="3200" spc="-10" dirty="0">
                <a:solidFill>
                  <a:srgbClr val="FFFFFF"/>
                </a:solidFill>
                <a:latin typeface="Calibri"/>
                <a:cs typeface="Calibri"/>
              </a:rPr>
              <a:t>can</a:t>
            </a:r>
            <a:r>
              <a:rPr sz="3200" spc="15" dirty="0">
                <a:solidFill>
                  <a:srgbClr val="FFFFFF"/>
                </a:solidFill>
                <a:latin typeface="Calibri"/>
                <a:cs typeface="Calibri"/>
              </a:rPr>
              <a:t> </a:t>
            </a:r>
            <a:r>
              <a:rPr sz="3200" spc="-5" dirty="0">
                <a:solidFill>
                  <a:srgbClr val="FFFFFF"/>
                </a:solidFill>
                <a:latin typeface="Calibri"/>
                <a:cs typeface="Calibri"/>
              </a:rPr>
              <a:t>either</a:t>
            </a:r>
            <a:r>
              <a:rPr sz="3200" spc="10" dirty="0">
                <a:solidFill>
                  <a:srgbClr val="FFFFFF"/>
                </a:solidFill>
                <a:latin typeface="Calibri"/>
                <a:cs typeface="Calibri"/>
              </a:rPr>
              <a:t> </a:t>
            </a:r>
            <a:r>
              <a:rPr sz="3200" spc="-20" dirty="0">
                <a:solidFill>
                  <a:srgbClr val="FFFFFF"/>
                </a:solidFill>
                <a:latin typeface="Calibri"/>
                <a:cs typeface="Calibri"/>
              </a:rPr>
              <a:t>validate</a:t>
            </a:r>
            <a:r>
              <a:rPr sz="3200" dirty="0">
                <a:solidFill>
                  <a:srgbClr val="FFFFFF"/>
                </a:solidFill>
                <a:latin typeface="Calibri"/>
                <a:cs typeface="Calibri"/>
              </a:rPr>
              <a:t> </a:t>
            </a:r>
            <a:r>
              <a:rPr sz="3200" spc="-5" dirty="0">
                <a:solidFill>
                  <a:srgbClr val="FFFFFF"/>
                </a:solidFill>
                <a:latin typeface="Calibri"/>
                <a:cs typeface="Calibri"/>
              </a:rPr>
              <a:t>or</a:t>
            </a:r>
            <a:r>
              <a:rPr sz="3200" spc="-10" dirty="0">
                <a:solidFill>
                  <a:srgbClr val="FFFFFF"/>
                </a:solidFill>
                <a:latin typeface="Calibri"/>
                <a:cs typeface="Calibri"/>
              </a:rPr>
              <a:t> </a:t>
            </a:r>
            <a:r>
              <a:rPr sz="3200" spc="-15" dirty="0">
                <a:solidFill>
                  <a:srgbClr val="FFFFFF"/>
                </a:solidFill>
                <a:latin typeface="Calibri"/>
                <a:cs typeface="Calibri"/>
              </a:rPr>
              <a:t>discount</a:t>
            </a:r>
            <a:r>
              <a:rPr sz="3200" spc="50" dirty="0">
                <a:solidFill>
                  <a:srgbClr val="FFFFFF"/>
                </a:solidFill>
                <a:latin typeface="Calibri"/>
                <a:cs typeface="Calibri"/>
              </a:rPr>
              <a:t> </a:t>
            </a:r>
            <a:r>
              <a:rPr sz="3200" spc="-5" dirty="0">
                <a:solidFill>
                  <a:srgbClr val="FFFFFF"/>
                </a:solidFill>
                <a:latin typeface="Calibri"/>
                <a:cs typeface="Calibri"/>
              </a:rPr>
              <a:t>the</a:t>
            </a:r>
            <a:r>
              <a:rPr sz="3200" dirty="0">
                <a:solidFill>
                  <a:srgbClr val="FFFFFF"/>
                </a:solidFill>
                <a:latin typeface="Calibri"/>
                <a:cs typeface="Calibri"/>
              </a:rPr>
              <a:t> </a:t>
            </a:r>
            <a:r>
              <a:rPr sz="3200" spc="-10" dirty="0">
                <a:solidFill>
                  <a:srgbClr val="FFFFFF"/>
                </a:solidFill>
                <a:latin typeface="Calibri"/>
                <a:cs typeface="Calibri"/>
              </a:rPr>
              <a:t>message </a:t>
            </a:r>
            <a:r>
              <a:rPr sz="3200" spc="-5" dirty="0">
                <a:solidFill>
                  <a:srgbClr val="FFFFFF"/>
                </a:solidFill>
                <a:latin typeface="Calibri"/>
                <a:cs typeface="Calibri"/>
              </a:rPr>
              <a:t> </a:t>
            </a:r>
            <a:r>
              <a:rPr sz="3200" spc="-15" dirty="0">
                <a:solidFill>
                  <a:srgbClr val="FFFFFF"/>
                </a:solidFill>
                <a:latin typeface="Calibri"/>
                <a:cs typeface="Calibri"/>
              </a:rPr>
              <a:t>we</a:t>
            </a:r>
            <a:r>
              <a:rPr sz="3200" spc="-5" dirty="0">
                <a:solidFill>
                  <a:srgbClr val="FFFFFF"/>
                </a:solidFill>
                <a:latin typeface="Calibri"/>
                <a:cs typeface="Calibri"/>
              </a:rPr>
              <a:t> </a:t>
            </a:r>
            <a:r>
              <a:rPr sz="3200" spc="-15" dirty="0">
                <a:solidFill>
                  <a:srgbClr val="FFFFFF"/>
                </a:solidFill>
                <a:latin typeface="Calibri"/>
                <a:cs typeface="Calibri"/>
              </a:rPr>
              <a:t>are</a:t>
            </a:r>
            <a:r>
              <a:rPr sz="3200" spc="5" dirty="0">
                <a:solidFill>
                  <a:srgbClr val="FFFFFF"/>
                </a:solidFill>
                <a:latin typeface="Calibri"/>
                <a:cs typeface="Calibri"/>
              </a:rPr>
              <a:t> </a:t>
            </a:r>
            <a:r>
              <a:rPr sz="3200" spc="-5" dirty="0">
                <a:solidFill>
                  <a:srgbClr val="FFFFFF"/>
                </a:solidFill>
                <a:latin typeface="Calibri"/>
                <a:cs typeface="Calibri"/>
              </a:rPr>
              <a:t>trying</a:t>
            </a:r>
            <a:r>
              <a:rPr sz="3200" spc="20" dirty="0">
                <a:solidFill>
                  <a:srgbClr val="FFFFFF"/>
                </a:solidFill>
                <a:latin typeface="Calibri"/>
                <a:cs typeface="Calibri"/>
              </a:rPr>
              <a:t> </a:t>
            </a:r>
            <a:r>
              <a:rPr sz="3200" spc="-20" dirty="0">
                <a:solidFill>
                  <a:srgbClr val="FFFFFF"/>
                </a:solidFill>
                <a:latin typeface="Calibri"/>
                <a:cs typeface="Calibri"/>
              </a:rPr>
              <a:t>to</a:t>
            </a:r>
            <a:r>
              <a:rPr sz="3200" spc="5" dirty="0">
                <a:solidFill>
                  <a:srgbClr val="FFFFFF"/>
                </a:solidFill>
                <a:latin typeface="Calibri"/>
                <a:cs typeface="Calibri"/>
              </a:rPr>
              <a:t> </a:t>
            </a:r>
            <a:r>
              <a:rPr sz="3200" spc="-50" dirty="0">
                <a:solidFill>
                  <a:srgbClr val="FFFFFF"/>
                </a:solidFill>
                <a:latin typeface="Calibri"/>
                <a:cs typeface="Calibri"/>
              </a:rPr>
              <a:t>convey,</a:t>
            </a:r>
            <a:r>
              <a:rPr sz="3200" spc="15" dirty="0">
                <a:solidFill>
                  <a:srgbClr val="FFFFFF"/>
                </a:solidFill>
                <a:latin typeface="Calibri"/>
                <a:cs typeface="Calibri"/>
              </a:rPr>
              <a:t> </a:t>
            </a:r>
            <a:r>
              <a:rPr sz="3200" spc="-5" dirty="0">
                <a:solidFill>
                  <a:srgbClr val="FFFFFF"/>
                </a:solidFill>
                <a:latin typeface="Calibri"/>
                <a:cs typeface="Calibri"/>
              </a:rPr>
              <a:t>and</a:t>
            </a:r>
            <a:r>
              <a:rPr sz="3200" spc="10" dirty="0">
                <a:solidFill>
                  <a:srgbClr val="FFFFFF"/>
                </a:solidFill>
                <a:latin typeface="Calibri"/>
                <a:cs typeface="Calibri"/>
              </a:rPr>
              <a:t> </a:t>
            </a:r>
            <a:r>
              <a:rPr sz="3200" spc="-5" dirty="0">
                <a:solidFill>
                  <a:srgbClr val="FFFFFF"/>
                </a:solidFill>
                <a:latin typeface="Calibri"/>
                <a:cs typeface="Calibri"/>
              </a:rPr>
              <a:t>the</a:t>
            </a:r>
            <a:r>
              <a:rPr sz="3200" spc="5" dirty="0">
                <a:solidFill>
                  <a:srgbClr val="FFFFFF"/>
                </a:solidFill>
                <a:latin typeface="Calibri"/>
                <a:cs typeface="Calibri"/>
              </a:rPr>
              <a:t> </a:t>
            </a:r>
            <a:r>
              <a:rPr sz="3200" spc="-5" dirty="0">
                <a:solidFill>
                  <a:srgbClr val="FFFFFF"/>
                </a:solidFill>
                <a:latin typeface="Calibri"/>
                <a:cs typeface="Calibri"/>
              </a:rPr>
              <a:t>body</a:t>
            </a:r>
            <a:r>
              <a:rPr sz="3200" spc="20" dirty="0">
                <a:solidFill>
                  <a:srgbClr val="FFFFFF"/>
                </a:solidFill>
                <a:latin typeface="Calibri"/>
                <a:cs typeface="Calibri"/>
              </a:rPr>
              <a:t> </a:t>
            </a:r>
            <a:r>
              <a:rPr sz="3200" spc="-10" dirty="0">
                <a:solidFill>
                  <a:srgbClr val="FFFFFF"/>
                </a:solidFill>
                <a:latin typeface="Calibri"/>
                <a:cs typeface="Calibri"/>
              </a:rPr>
              <a:t>language</a:t>
            </a:r>
            <a:r>
              <a:rPr sz="3200" spc="5" dirty="0">
                <a:solidFill>
                  <a:srgbClr val="FFFFFF"/>
                </a:solidFill>
                <a:latin typeface="Calibri"/>
                <a:cs typeface="Calibri"/>
              </a:rPr>
              <a:t> </a:t>
            </a:r>
            <a:r>
              <a:rPr sz="3200" spc="-20" dirty="0">
                <a:solidFill>
                  <a:srgbClr val="FFFFFF"/>
                </a:solidFill>
                <a:latin typeface="Calibri"/>
                <a:cs typeface="Calibri"/>
              </a:rPr>
              <a:t>exhibited</a:t>
            </a:r>
            <a:r>
              <a:rPr sz="3200" spc="25" dirty="0">
                <a:solidFill>
                  <a:srgbClr val="FFFFFF"/>
                </a:solidFill>
                <a:latin typeface="Calibri"/>
                <a:cs typeface="Calibri"/>
              </a:rPr>
              <a:t> </a:t>
            </a:r>
            <a:r>
              <a:rPr sz="3200" spc="-15" dirty="0">
                <a:solidFill>
                  <a:srgbClr val="FFFFFF"/>
                </a:solidFill>
                <a:latin typeface="Calibri"/>
                <a:cs typeface="Calibri"/>
              </a:rPr>
              <a:t>by</a:t>
            </a:r>
            <a:r>
              <a:rPr sz="3200" spc="5" dirty="0">
                <a:solidFill>
                  <a:srgbClr val="FFFFFF"/>
                </a:solidFill>
                <a:latin typeface="Calibri"/>
                <a:cs typeface="Calibri"/>
              </a:rPr>
              <a:t> </a:t>
            </a:r>
            <a:r>
              <a:rPr sz="3200" spc="-20" dirty="0">
                <a:solidFill>
                  <a:srgbClr val="FFFFFF"/>
                </a:solidFill>
                <a:latin typeface="Calibri"/>
                <a:cs typeface="Calibri"/>
              </a:rPr>
              <a:t>you</a:t>
            </a:r>
            <a:r>
              <a:rPr sz="3200" spc="20" dirty="0">
                <a:solidFill>
                  <a:srgbClr val="FFFFFF"/>
                </a:solidFill>
                <a:latin typeface="Calibri"/>
                <a:cs typeface="Calibri"/>
              </a:rPr>
              <a:t> </a:t>
            </a:r>
            <a:r>
              <a:rPr sz="3200" spc="-10" dirty="0">
                <a:solidFill>
                  <a:srgbClr val="FFFFFF"/>
                </a:solidFill>
                <a:latin typeface="Calibri"/>
                <a:cs typeface="Calibri"/>
              </a:rPr>
              <a:t>can </a:t>
            </a:r>
            <a:r>
              <a:rPr sz="3200" spc="-615" dirty="0">
                <a:solidFill>
                  <a:srgbClr val="FFFFFF"/>
                </a:solidFill>
                <a:latin typeface="Calibri"/>
                <a:cs typeface="Calibri"/>
              </a:rPr>
              <a:t> </a:t>
            </a:r>
            <a:r>
              <a:rPr sz="3200" spc="-15" dirty="0">
                <a:solidFill>
                  <a:srgbClr val="FFFFFF"/>
                </a:solidFill>
                <a:latin typeface="Calibri"/>
                <a:cs typeface="Calibri"/>
              </a:rPr>
              <a:t>sabotage</a:t>
            </a:r>
            <a:r>
              <a:rPr sz="3200" dirty="0">
                <a:solidFill>
                  <a:srgbClr val="FFFFFF"/>
                </a:solidFill>
                <a:latin typeface="Calibri"/>
                <a:cs typeface="Calibri"/>
              </a:rPr>
              <a:t> </a:t>
            </a:r>
            <a:r>
              <a:rPr sz="3200" spc="-15" dirty="0">
                <a:solidFill>
                  <a:srgbClr val="FFFFFF"/>
                </a:solidFill>
                <a:latin typeface="Calibri"/>
                <a:cs typeface="Calibri"/>
              </a:rPr>
              <a:t>even</a:t>
            </a:r>
            <a:r>
              <a:rPr sz="3200" spc="5" dirty="0">
                <a:solidFill>
                  <a:srgbClr val="FFFFFF"/>
                </a:solidFill>
                <a:latin typeface="Calibri"/>
                <a:cs typeface="Calibri"/>
              </a:rPr>
              <a:t> </a:t>
            </a:r>
            <a:r>
              <a:rPr sz="3200" spc="-5" dirty="0">
                <a:solidFill>
                  <a:srgbClr val="FFFFFF"/>
                </a:solidFill>
                <a:latin typeface="Calibri"/>
                <a:cs typeface="Calibri"/>
              </a:rPr>
              <a:t>the</a:t>
            </a:r>
            <a:r>
              <a:rPr sz="3200" spc="5" dirty="0">
                <a:solidFill>
                  <a:srgbClr val="FFFFFF"/>
                </a:solidFill>
                <a:latin typeface="Calibri"/>
                <a:cs typeface="Calibri"/>
              </a:rPr>
              <a:t> </a:t>
            </a:r>
            <a:r>
              <a:rPr sz="3200" spc="-20" dirty="0">
                <a:solidFill>
                  <a:srgbClr val="FFFFFF"/>
                </a:solidFill>
                <a:latin typeface="Calibri"/>
                <a:cs typeface="Calibri"/>
              </a:rPr>
              <a:t>best</a:t>
            </a:r>
            <a:r>
              <a:rPr sz="3200" spc="25" dirty="0">
                <a:solidFill>
                  <a:srgbClr val="FFFFFF"/>
                </a:solidFill>
                <a:latin typeface="Calibri"/>
                <a:cs typeface="Calibri"/>
              </a:rPr>
              <a:t> </a:t>
            </a:r>
            <a:r>
              <a:rPr sz="3200" spc="-5" dirty="0">
                <a:solidFill>
                  <a:srgbClr val="FFFFFF"/>
                </a:solidFill>
                <a:latin typeface="Calibri"/>
                <a:cs typeface="Calibri"/>
              </a:rPr>
              <a:t>of </a:t>
            </a:r>
            <a:r>
              <a:rPr sz="3200" spc="-15" dirty="0">
                <a:solidFill>
                  <a:srgbClr val="FFFFFF"/>
                </a:solidFill>
                <a:latin typeface="Calibri"/>
                <a:cs typeface="Calibri"/>
              </a:rPr>
              <a:t>intentions.</a:t>
            </a:r>
            <a:r>
              <a:rPr sz="3200" spc="40" dirty="0">
                <a:solidFill>
                  <a:srgbClr val="FFFFFF"/>
                </a:solidFill>
                <a:latin typeface="Calibri"/>
                <a:cs typeface="Calibri"/>
              </a:rPr>
              <a:t> </a:t>
            </a:r>
            <a:r>
              <a:rPr sz="3200" spc="-10" dirty="0">
                <a:solidFill>
                  <a:srgbClr val="FFFFFF"/>
                </a:solidFill>
                <a:latin typeface="Calibri"/>
                <a:cs typeface="Calibri"/>
              </a:rPr>
              <a:t>Examples</a:t>
            </a:r>
            <a:r>
              <a:rPr sz="3200" spc="-5" dirty="0">
                <a:solidFill>
                  <a:srgbClr val="FFFFFF"/>
                </a:solidFill>
                <a:latin typeface="Calibri"/>
                <a:cs typeface="Calibri"/>
              </a:rPr>
              <a:t> of</a:t>
            </a:r>
            <a:r>
              <a:rPr sz="3200" spc="5" dirty="0">
                <a:solidFill>
                  <a:srgbClr val="FFFFFF"/>
                </a:solidFill>
                <a:latin typeface="Calibri"/>
                <a:cs typeface="Calibri"/>
              </a:rPr>
              <a:t> </a:t>
            </a:r>
            <a:r>
              <a:rPr sz="3200" spc="-20" dirty="0">
                <a:solidFill>
                  <a:srgbClr val="FFFFFF"/>
                </a:solidFill>
                <a:latin typeface="Calibri"/>
                <a:cs typeface="Calibri"/>
              </a:rPr>
              <a:t>negative</a:t>
            </a:r>
            <a:r>
              <a:rPr sz="3200" dirty="0">
                <a:solidFill>
                  <a:srgbClr val="FFFFFF"/>
                </a:solidFill>
                <a:latin typeface="Calibri"/>
                <a:cs typeface="Calibri"/>
              </a:rPr>
              <a:t> </a:t>
            </a:r>
            <a:r>
              <a:rPr sz="3200" spc="-10" dirty="0">
                <a:solidFill>
                  <a:srgbClr val="FFFFFF"/>
                </a:solidFill>
                <a:latin typeface="Calibri"/>
                <a:cs typeface="Calibri"/>
              </a:rPr>
              <a:t>body </a:t>
            </a:r>
            <a:r>
              <a:rPr sz="3200" spc="-5" dirty="0">
                <a:solidFill>
                  <a:srgbClr val="FFFFFF"/>
                </a:solidFill>
                <a:latin typeface="Calibri"/>
                <a:cs typeface="Calibri"/>
              </a:rPr>
              <a:t> language </a:t>
            </a:r>
            <a:r>
              <a:rPr sz="3200" spc="-15" dirty="0">
                <a:solidFill>
                  <a:srgbClr val="FFFFFF"/>
                </a:solidFill>
                <a:latin typeface="Calibri"/>
                <a:cs typeface="Calibri"/>
              </a:rPr>
              <a:t>would</a:t>
            </a:r>
            <a:r>
              <a:rPr sz="3200" spc="15" dirty="0">
                <a:solidFill>
                  <a:srgbClr val="FFFFFF"/>
                </a:solidFill>
                <a:latin typeface="Calibri"/>
                <a:cs typeface="Calibri"/>
              </a:rPr>
              <a:t> </a:t>
            </a:r>
            <a:r>
              <a:rPr sz="3200" spc="-5" dirty="0">
                <a:solidFill>
                  <a:srgbClr val="FFFFFF"/>
                </a:solidFill>
                <a:latin typeface="Calibri"/>
                <a:cs typeface="Calibri"/>
              </a:rPr>
              <a:t>be</a:t>
            </a:r>
            <a:r>
              <a:rPr sz="3200" spc="5" dirty="0">
                <a:solidFill>
                  <a:srgbClr val="FFFFFF"/>
                </a:solidFill>
                <a:latin typeface="Calibri"/>
                <a:cs typeface="Calibri"/>
              </a:rPr>
              <a:t> </a:t>
            </a:r>
            <a:r>
              <a:rPr sz="3200" spc="-5" dirty="0">
                <a:solidFill>
                  <a:srgbClr val="FFFFFF"/>
                </a:solidFill>
                <a:latin typeface="Calibri"/>
                <a:cs typeface="Calibri"/>
              </a:rPr>
              <a:t>checking</a:t>
            </a:r>
            <a:r>
              <a:rPr sz="3200" spc="10" dirty="0">
                <a:solidFill>
                  <a:srgbClr val="FFFFFF"/>
                </a:solidFill>
                <a:latin typeface="Calibri"/>
                <a:cs typeface="Calibri"/>
              </a:rPr>
              <a:t> </a:t>
            </a:r>
            <a:r>
              <a:rPr sz="3200" spc="-20" dirty="0">
                <a:solidFill>
                  <a:srgbClr val="FFFFFF"/>
                </a:solidFill>
                <a:latin typeface="Calibri"/>
                <a:cs typeface="Calibri"/>
              </a:rPr>
              <a:t>your</a:t>
            </a:r>
            <a:r>
              <a:rPr sz="3200" spc="15" dirty="0">
                <a:solidFill>
                  <a:srgbClr val="FFFFFF"/>
                </a:solidFill>
                <a:latin typeface="Calibri"/>
                <a:cs typeface="Calibri"/>
              </a:rPr>
              <a:t> </a:t>
            </a:r>
            <a:r>
              <a:rPr sz="3200" spc="-20" dirty="0">
                <a:solidFill>
                  <a:srgbClr val="FFFFFF"/>
                </a:solidFill>
                <a:latin typeface="Calibri"/>
                <a:cs typeface="Calibri"/>
              </a:rPr>
              <a:t>watch,</a:t>
            </a:r>
            <a:r>
              <a:rPr sz="3200" spc="10" dirty="0">
                <a:solidFill>
                  <a:srgbClr val="FFFFFF"/>
                </a:solidFill>
                <a:latin typeface="Calibri"/>
                <a:cs typeface="Calibri"/>
              </a:rPr>
              <a:t> </a:t>
            </a:r>
            <a:r>
              <a:rPr sz="3200" spc="-10" dirty="0">
                <a:solidFill>
                  <a:srgbClr val="FFFFFF"/>
                </a:solidFill>
                <a:latin typeface="Calibri"/>
                <a:cs typeface="Calibri"/>
              </a:rPr>
              <a:t>working</a:t>
            </a:r>
            <a:r>
              <a:rPr sz="3200" spc="-5" dirty="0">
                <a:solidFill>
                  <a:srgbClr val="FFFFFF"/>
                </a:solidFill>
                <a:latin typeface="Calibri"/>
                <a:cs typeface="Calibri"/>
              </a:rPr>
              <a:t> on</a:t>
            </a:r>
            <a:r>
              <a:rPr sz="3200" spc="10" dirty="0">
                <a:solidFill>
                  <a:srgbClr val="FFFFFF"/>
                </a:solidFill>
                <a:latin typeface="Calibri"/>
                <a:cs typeface="Calibri"/>
              </a:rPr>
              <a:t> </a:t>
            </a:r>
            <a:r>
              <a:rPr sz="3200" spc="-5" dirty="0">
                <a:solidFill>
                  <a:srgbClr val="FFFFFF"/>
                </a:solidFill>
                <a:latin typeface="Calibri"/>
                <a:cs typeface="Calibri"/>
              </a:rPr>
              <a:t>an</a:t>
            </a:r>
            <a:r>
              <a:rPr sz="3200" spc="-10" dirty="0">
                <a:solidFill>
                  <a:srgbClr val="FFFFFF"/>
                </a:solidFill>
                <a:latin typeface="Calibri"/>
                <a:cs typeface="Calibri"/>
              </a:rPr>
              <a:t> </a:t>
            </a:r>
            <a:r>
              <a:rPr sz="3200" spc="-15" dirty="0">
                <a:solidFill>
                  <a:srgbClr val="FFFFFF"/>
                </a:solidFill>
                <a:latin typeface="Calibri"/>
                <a:cs typeface="Calibri"/>
              </a:rPr>
              <a:t>unrelated </a:t>
            </a:r>
            <a:r>
              <a:rPr sz="3200" spc="-10" dirty="0">
                <a:solidFill>
                  <a:srgbClr val="FFFFFF"/>
                </a:solidFill>
                <a:latin typeface="Calibri"/>
                <a:cs typeface="Calibri"/>
              </a:rPr>
              <a:t> task,</a:t>
            </a:r>
            <a:r>
              <a:rPr sz="3200" spc="10" dirty="0">
                <a:solidFill>
                  <a:srgbClr val="FFFFFF"/>
                </a:solidFill>
                <a:latin typeface="Calibri"/>
                <a:cs typeface="Calibri"/>
              </a:rPr>
              <a:t> </a:t>
            </a:r>
            <a:r>
              <a:rPr sz="3200" spc="-10" dirty="0">
                <a:solidFill>
                  <a:srgbClr val="FFFFFF"/>
                </a:solidFill>
                <a:latin typeface="Calibri"/>
                <a:cs typeface="Calibri"/>
              </a:rPr>
              <a:t>interrupting,</a:t>
            </a:r>
            <a:r>
              <a:rPr sz="3200" spc="35" dirty="0">
                <a:solidFill>
                  <a:srgbClr val="FFFFFF"/>
                </a:solidFill>
                <a:latin typeface="Calibri"/>
                <a:cs typeface="Calibri"/>
              </a:rPr>
              <a:t> </a:t>
            </a:r>
            <a:r>
              <a:rPr sz="3200" spc="-5" dirty="0">
                <a:solidFill>
                  <a:srgbClr val="FFFFFF"/>
                </a:solidFill>
                <a:latin typeface="Calibri"/>
                <a:cs typeface="Calibri"/>
              </a:rPr>
              <a:t>fidgeting,</a:t>
            </a:r>
            <a:r>
              <a:rPr sz="3200" spc="10" dirty="0">
                <a:solidFill>
                  <a:srgbClr val="FFFFFF"/>
                </a:solidFill>
                <a:latin typeface="Calibri"/>
                <a:cs typeface="Calibri"/>
              </a:rPr>
              <a:t> </a:t>
            </a:r>
            <a:r>
              <a:rPr sz="3200" spc="-5" dirty="0">
                <a:solidFill>
                  <a:srgbClr val="FFFFFF"/>
                </a:solidFill>
                <a:latin typeface="Calibri"/>
                <a:cs typeface="Calibri"/>
              </a:rPr>
              <a:t>sighing,</a:t>
            </a:r>
            <a:r>
              <a:rPr sz="3200" spc="10" dirty="0">
                <a:solidFill>
                  <a:srgbClr val="FFFFFF"/>
                </a:solidFill>
                <a:latin typeface="Calibri"/>
                <a:cs typeface="Calibri"/>
              </a:rPr>
              <a:t> </a:t>
            </a:r>
            <a:r>
              <a:rPr sz="3200" spc="-10" dirty="0">
                <a:solidFill>
                  <a:srgbClr val="FFFFFF"/>
                </a:solidFill>
                <a:latin typeface="Calibri"/>
                <a:cs typeface="Calibri"/>
              </a:rPr>
              <a:t>taking</a:t>
            </a:r>
            <a:r>
              <a:rPr sz="3200" spc="10" dirty="0">
                <a:solidFill>
                  <a:srgbClr val="FFFFFF"/>
                </a:solidFill>
                <a:latin typeface="Calibri"/>
                <a:cs typeface="Calibri"/>
              </a:rPr>
              <a:t> </a:t>
            </a:r>
            <a:r>
              <a:rPr sz="3200" spc="-5" dirty="0">
                <a:solidFill>
                  <a:srgbClr val="FFFFFF"/>
                </a:solidFill>
                <a:latin typeface="Calibri"/>
                <a:cs typeface="Calibri"/>
              </a:rPr>
              <a:t>a </a:t>
            </a:r>
            <a:r>
              <a:rPr sz="3200" spc="-10" dirty="0">
                <a:solidFill>
                  <a:srgbClr val="FFFFFF"/>
                </a:solidFill>
                <a:latin typeface="Calibri"/>
                <a:cs typeface="Calibri"/>
              </a:rPr>
              <a:t>phone</a:t>
            </a:r>
            <a:r>
              <a:rPr sz="3200" spc="35" dirty="0">
                <a:solidFill>
                  <a:srgbClr val="FFFFFF"/>
                </a:solidFill>
                <a:latin typeface="Calibri"/>
                <a:cs typeface="Calibri"/>
              </a:rPr>
              <a:t> </a:t>
            </a:r>
            <a:r>
              <a:rPr sz="3200" spc="-10" dirty="0">
                <a:solidFill>
                  <a:srgbClr val="FFFFFF"/>
                </a:solidFill>
                <a:latin typeface="Calibri"/>
                <a:cs typeface="Calibri"/>
              </a:rPr>
              <a:t>call,</a:t>
            </a:r>
            <a:r>
              <a:rPr sz="3200" dirty="0">
                <a:solidFill>
                  <a:srgbClr val="FFFFFF"/>
                </a:solidFill>
                <a:latin typeface="Calibri"/>
                <a:cs typeface="Calibri"/>
              </a:rPr>
              <a:t> </a:t>
            </a:r>
            <a:r>
              <a:rPr sz="3200" spc="-5" dirty="0">
                <a:solidFill>
                  <a:srgbClr val="FFFFFF"/>
                </a:solidFill>
                <a:latin typeface="Calibri"/>
                <a:cs typeface="Calibri"/>
              </a:rPr>
              <a:t>or </a:t>
            </a:r>
            <a:r>
              <a:rPr sz="3200" spc="-15" dirty="0">
                <a:solidFill>
                  <a:srgbClr val="FFFFFF"/>
                </a:solidFill>
                <a:latin typeface="Calibri"/>
                <a:cs typeface="Calibri"/>
              </a:rPr>
              <a:t>standing </a:t>
            </a:r>
            <a:r>
              <a:rPr sz="3200" spc="-10" dirty="0">
                <a:solidFill>
                  <a:srgbClr val="FFFFFF"/>
                </a:solidFill>
                <a:latin typeface="Calibri"/>
                <a:cs typeface="Calibri"/>
              </a:rPr>
              <a:t> </a:t>
            </a:r>
            <a:r>
              <a:rPr sz="3200" spc="-15" dirty="0">
                <a:solidFill>
                  <a:srgbClr val="FFFFFF"/>
                </a:solidFill>
                <a:latin typeface="Calibri"/>
                <a:cs typeface="Calibri"/>
              </a:rPr>
              <a:t>at</a:t>
            </a:r>
            <a:r>
              <a:rPr sz="3200" spc="-5" dirty="0">
                <a:solidFill>
                  <a:srgbClr val="FFFFFF"/>
                </a:solidFill>
                <a:latin typeface="Calibri"/>
                <a:cs typeface="Calibri"/>
              </a:rPr>
              <a:t> the </a:t>
            </a:r>
            <a:r>
              <a:rPr sz="3200" spc="-20" dirty="0">
                <a:solidFill>
                  <a:srgbClr val="FFFFFF"/>
                </a:solidFill>
                <a:latin typeface="Calibri"/>
                <a:cs typeface="Calibri"/>
              </a:rPr>
              <a:t>doorway</a:t>
            </a:r>
            <a:r>
              <a:rPr sz="3200" spc="5" dirty="0">
                <a:solidFill>
                  <a:srgbClr val="FFFFFF"/>
                </a:solidFill>
                <a:latin typeface="Calibri"/>
                <a:cs typeface="Calibri"/>
              </a:rPr>
              <a:t> </a:t>
            </a:r>
            <a:r>
              <a:rPr sz="3200" spc="-15" dirty="0">
                <a:solidFill>
                  <a:srgbClr val="FFFFFF"/>
                </a:solidFill>
                <a:latin typeface="Calibri"/>
                <a:cs typeface="Calibri"/>
              </a:rPr>
              <a:t>instead</a:t>
            </a:r>
            <a:r>
              <a:rPr sz="3200" spc="20" dirty="0">
                <a:solidFill>
                  <a:srgbClr val="FFFFFF"/>
                </a:solidFill>
                <a:latin typeface="Calibri"/>
                <a:cs typeface="Calibri"/>
              </a:rPr>
              <a:t> </a:t>
            </a:r>
            <a:r>
              <a:rPr sz="3200" spc="-5" dirty="0">
                <a:solidFill>
                  <a:srgbClr val="FFFFFF"/>
                </a:solidFill>
                <a:latin typeface="Calibri"/>
                <a:cs typeface="Calibri"/>
              </a:rPr>
              <a:t>of</a:t>
            </a:r>
            <a:r>
              <a:rPr sz="3200" dirty="0">
                <a:solidFill>
                  <a:srgbClr val="FFFFFF"/>
                </a:solidFill>
                <a:latin typeface="Calibri"/>
                <a:cs typeface="Calibri"/>
              </a:rPr>
              <a:t> </a:t>
            </a:r>
            <a:r>
              <a:rPr sz="3200" spc="-20" dirty="0">
                <a:solidFill>
                  <a:srgbClr val="FFFFFF"/>
                </a:solidFill>
                <a:latin typeface="Calibri"/>
                <a:cs typeface="Calibri"/>
              </a:rPr>
              <a:t>face</a:t>
            </a:r>
            <a:r>
              <a:rPr sz="3200" spc="-5" dirty="0">
                <a:solidFill>
                  <a:srgbClr val="FFFFFF"/>
                </a:solidFill>
                <a:latin typeface="Calibri"/>
                <a:cs typeface="Calibri"/>
              </a:rPr>
              <a:t> </a:t>
            </a:r>
            <a:r>
              <a:rPr sz="3200" spc="-20" dirty="0">
                <a:solidFill>
                  <a:srgbClr val="FFFFFF"/>
                </a:solidFill>
                <a:latin typeface="Calibri"/>
                <a:cs typeface="Calibri"/>
              </a:rPr>
              <a:t>to</a:t>
            </a:r>
            <a:r>
              <a:rPr sz="3200" spc="-5" dirty="0">
                <a:solidFill>
                  <a:srgbClr val="FFFFFF"/>
                </a:solidFill>
                <a:latin typeface="Calibri"/>
                <a:cs typeface="Calibri"/>
              </a:rPr>
              <a:t> </a:t>
            </a:r>
            <a:r>
              <a:rPr sz="3200" spc="-20" dirty="0">
                <a:solidFill>
                  <a:srgbClr val="FFFFFF"/>
                </a:solidFill>
                <a:latin typeface="Calibri"/>
                <a:cs typeface="Calibri"/>
              </a:rPr>
              <a:t>face</a:t>
            </a:r>
            <a:r>
              <a:rPr sz="3200" spc="10" dirty="0">
                <a:solidFill>
                  <a:srgbClr val="FFFFFF"/>
                </a:solidFill>
                <a:latin typeface="Calibri"/>
                <a:cs typeface="Calibri"/>
              </a:rPr>
              <a:t> </a:t>
            </a:r>
            <a:r>
              <a:rPr sz="3200" spc="-5" dirty="0">
                <a:solidFill>
                  <a:srgbClr val="FFFFFF"/>
                </a:solidFill>
                <a:latin typeface="Calibri"/>
                <a:cs typeface="Calibri"/>
              </a:rPr>
              <a:t>while</a:t>
            </a:r>
            <a:r>
              <a:rPr sz="3200" spc="-10" dirty="0">
                <a:solidFill>
                  <a:srgbClr val="FFFFFF"/>
                </a:solidFill>
                <a:latin typeface="Calibri"/>
                <a:cs typeface="Calibri"/>
              </a:rPr>
              <a:t> </a:t>
            </a:r>
            <a:r>
              <a:rPr sz="3200" spc="-15" dirty="0">
                <a:solidFill>
                  <a:srgbClr val="FFFFFF"/>
                </a:solidFill>
                <a:latin typeface="Calibri"/>
                <a:cs typeface="Calibri"/>
              </a:rPr>
              <a:t>listening.</a:t>
            </a:r>
            <a:endParaRPr sz="3200" dirty="0">
              <a:latin typeface="Calibri"/>
              <a:cs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p:nvPr/>
        </p:nvSpPr>
        <p:spPr>
          <a:xfrm>
            <a:off x="764540" y="1022096"/>
            <a:ext cx="5331460" cy="4873129"/>
          </a:xfrm>
          <a:prstGeom prst="rect">
            <a:avLst/>
          </a:prstGeom>
        </p:spPr>
        <p:txBody>
          <a:bodyPr vert="horz" wrap="square" lIns="0" tIns="12700" rIns="0" bIns="0" rtlCol="0">
            <a:spAutoFit/>
          </a:bodyPr>
          <a:lstStyle/>
          <a:p>
            <a:pPr marL="12700">
              <a:lnSpc>
                <a:spcPct val="100000"/>
              </a:lnSpc>
              <a:spcBef>
                <a:spcPts val="100"/>
              </a:spcBef>
              <a:tabLst>
                <a:tab pos="4565015" algn="l"/>
              </a:tabLst>
            </a:pPr>
            <a:r>
              <a:rPr sz="2800" b="0" spc="-40" dirty="0">
                <a:solidFill>
                  <a:srgbClr val="FFFFFF"/>
                </a:solidFill>
                <a:cs typeface="Calibri Light"/>
              </a:rPr>
              <a:t>STRATEGIES</a:t>
            </a:r>
            <a:r>
              <a:rPr sz="2800" b="0" spc="-35" dirty="0">
                <a:solidFill>
                  <a:srgbClr val="FFFFFF"/>
                </a:solidFill>
                <a:cs typeface="Calibri Light"/>
              </a:rPr>
              <a:t> </a:t>
            </a:r>
            <a:r>
              <a:rPr sz="2800" b="0" spc="-55" dirty="0">
                <a:solidFill>
                  <a:srgbClr val="FFFFFF"/>
                </a:solidFill>
                <a:cs typeface="Calibri Light"/>
              </a:rPr>
              <a:t>TO</a:t>
            </a:r>
            <a:r>
              <a:rPr sz="2800" b="0" spc="-10" dirty="0">
                <a:solidFill>
                  <a:srgbClr val="FFFFFF"/>
                </a:solidFill>
                <a:cs typeface="Calibri Light"/>
              </a:rPr>
              <a:t> </a:t>
            </a:r>
            <a:r>
              <a:rPr sz="2800" b="0" dirty="0">
                <a:solidFill>
                  <a:srgbClr val="FFFFFF"/>
                </a:solidFill>
                <a:cs typeface="Calibri Light"/>
              </a:rPr>
              <a:t>ENSURE</a:t>
            </a:r>
            <a:r>
              <a:rPr lang="en-US" sz="2800" b="0" dirty="0">
                <a:solidFill>
                  <a:srgbClr val="FFFFFF"/>
                </a:solidFill>
                <a:cs typeface="Calibri Light"/>
              </a:rPr>
              <a:t> </a:t>
            </a:r>
            <a:r>
              <a:rPr sz="2800" b="0" dirty="0">
                <a:solidFill>
                  <a:srgbClr val="FFFFFF"/>
                </a:solidFill>
                <a:cs typeface="Calibri Light"/>
              </a:rPr>
              <a:t>A</a:t>
            </a:r>
            <a:r>
              <a:rPr sz="2800" b="0" spc="-25" dirty="0">
                <a:solidFill>
                  <a:srgbClr val="FFFFFF"/>
                </a:solidFill>
                <a:cs typeface="Calibri Light"/>
              </a:rPr>
              <a:t> </a:t>
            </a:r>
            <a:r>
              <a:rPr sz="2800" b="0" spc="-10" dirty="0">
                <a:solidFill>
                  <a:srgbClr val="FFFFFF"/>
                </a:solidFill>
                <a:cs typeface="Calibri Light"/>
              </a:rPr>
              <a:t>CLEAR</a:t>
            </a:r>
            <a:r>
              <a:rPr sz="2800" b="0" spc="-40" dirty="0">
                <a:solidFill>
                  <a:srgbClr val="FFFFFF"/>
                </a:solidFill>
                <a:cs typeface="Calibri Light"/>
              </a:rPr>
              <a:t> </a:t>
            </a:r>
            <a:r>
              <a:rPr sz="2800" b="0" spc="-15" dirty="0">
                <a:solidFill>
                  <a:srgbClr val="FFFFFF"/>
                </a:solidFill>
                <a:cs typeface="Calibri Light"/>
              </a:rPr>
              <a:t>MESSAGE</a:t>
            </a:r>
            <a:endParaRPr sz="2800" dirty="0">
              <a:cs typeface="Calibri Light"/>
            </a:endParaRPr>
          </a:p>
          <a:p>
            <a:pPr marL="299085" indent="-287020">
              <a:lnSpc>
                <a:spcPct val="100000"/>
              </a:lnSpc>
              <a:spcBef>
                <a:spcPts val="2345"/>
              </a:spcBef>
              <a:buFont typeface="Arial"/>
              <a:buChar char="•"/>
              <a:tabLst>
                <a:tab pos="299720" algn="l"/>
              </a:tabLst>
            </a:pPr>
            <a:r>
              <a:rPr sz="2800" spc="-5" dirty="0">
                <a:solidFill>
                  <a:srgbClr val="FFFFFF"/>
                </a:solidFill>
                <a:cs typeface="Calibri"/>
              </a:rPr>
              <a:t>ACKNOWLEDGE </a:t>
            </a:r>
            <a:r>
              <a:rPr sz="2800" spc="-70" dirty="0">
                <a:solidFill>
                  <a:srgbClr val="FFFFFF"/>
                </a:solidFill>
                <a:cs typeface="Calibri"/>
              </a:rPr>
              <a:t>THAT</a:t>
            </a:r>
            <a:r>
              <a:rPr sz="2800" spc="-35" dirty="0">
                <a:solidFill>
                  <a:srgbClr val="FFFFFF"/>
                </a:solidFill>
                <a:cs typeface="Calibri"/>
              </a:rPr>
              <a:t> </a:t>
            </a:r>
            <a:r>
              <a:rPr sz="2800" spc="-45" dirty="0">
                <a:solidFill>
                  <a:srgbClr val="FFFFFF"/>
                </a:solidFill>
                <a:cs typeface="Calibri"/>
              </a:rPr>
              <a:t>YOU</a:t>
            </a:r>
            <a:r>
              <a:rPr sz="2800" dirty="0">
                <a:solidFill>
                  <a:srgbClr val="FFFFFF"/>
                </a:solidFill>
                <a:cs typeface="Calibri"/>
              </a:rPr>
              <a:t> </a:t>
            </a:r>
            <a:r>
              <a:rPr sz="2800" spc="-10" dirty="0">
                <a:solidFill>
                  <a:srgbClr val="FFFFFF"/>
                </a:solidFill>
                <a:cs typeface="Calibri"/>
              </a:rPr>
              <a:t>HEARD</a:t>
            </a:r>
            <a:r>
              <a:rPr sz="2800" dirty="0">
                <a:solidFill>
                  <a:srgbClr val="FFFFFF"/>
                </a:solidFill>
                <a:cs typeface="Calibri"/>
              </a:rPr>
              <a:t> </a:t>
            </a:r>
            <a:r>
              <a:rPr sz="2800" spc="-5" dirty="0">
                <a:solidFill>
                  <a:srgbClr val="FFFFFF"/>
                </a:solidFill>
                <a:cs typeface="Calibri"/>
              </a:rPr>
              <a:t>THE</a:t>
            </a:r>
            <a:r>
              <a:rPr sz="2800" spc="-25" dirty="0">
                <a:solidFill>
                  <a:srgbClr val="FFFFFF"/>
                </a:solidFill>
                <a:cs typeface="Calibri"/>
              </a:rPr>
              <a:t> </a:t>
            </a:r>
            <a:r>
              <a:rPr sz="2800" spc="-10" dirty="0">
                <a:solidFill>
                  <a:srgbClr val="FFFFFF"/>
                </a:solidFill>
                <a:cs typeface="Calibri"/>
              </a:rPr>
              <a:t>MESSAGE</a:t>
            </a:r>
            <a:endParaRPr sz="2800" dirty="0">
              <a:cs typeface="Calibri"/>
            </a:endParaRPr>
          </a:p>
          <a:p>
            <a:pPr marL="299085" marR="100330" indent="-287020">
              <a:lnSpc>
                <a:spcPct val="100000"/>
              </a:lnSpc>
              <a:spcBef>
                <a:spcPts val="1000"/>
              </a:spcBef>
              <a:buFont typeface="Arial"/>
              <a:buChar char="•"/>
              <a:tabLst>
                <a:tab pos="299720" algn="l"/>
                <a:tab pos="6950709" algn="l"/>
              </a:tabLst>
            </a:pPr>
            <a:r>
              <a:rPr sz="2800" dirty="0">
                <a:solidFill>
                  <a:srgbClr val="FFFFFF"/>
                </a:solidFill>
                <a:cs typeface="Calibri"/>
              </a:rPr>
              <a:t>BE</a:t>
            </a:r>
            <a:r>
              <a:rPr sz="2800" spc="15" dirty="0">
                <a:solidFill>
                  <a:srgbClr val="FFFFFF"/>
                </a:solidFill>
                <a:cs typeface="Calibri"/>
              </a:rPr>
              <a:t> </a:t>
            </a:r>
            <a:r>
              <a:rPr sz="2800" spc="-65" dirty="0">
                <a:solidFill>
                  <a:srgbClr val="FFFFFF"/>
                </a:solidFill>
                <a:cs typeface="Calibri"/>
              </a:rPr>
              <a:t>AWARE</a:t>
            </a:r>
            <a:r>
              <a:rPr sz="2800" spc="15" dirty="0">
                <a:solidFill>
                  <a:srgbClr val="FFFFFF"/>
                </a:solidFill>
                <a:cs typeface="Calibri"/>
              </a:rPr>
              <a:t> </a:t>
            </a:r>
            <a:r>
              <a:rPr sz="2800" spc="-5" dirty="0">
                <a:solidFill>
                  <a:srgbClr val="FFFFFF"/>
                </a:solidFill>
                <a:cs typeface="Calibri"/>
              </a:rPr>
              <a:t>OF</a:t>
            </a:r>
            <a:r>
              <a:rPr sz="2800" spc="15" dirty="0">
                <a:solidFill>
                  <a:srgbClr val="FFFFFF"/>
                </a:solidFill>
                <a:cs typeface="Calibri"/>
              </a:rPr>
              <a:t> </a:t>
            </a:r>
            <a:r>
              <a:rPr sz="2800" spc="-35" dirty="0">
                <a:solidFill>
                  <a:srgbClr val="FFFFFF"/>
                </a:solidFill>
                <a:cs typeface="Calibri"/>
              </a:rPr>
              <a:t>YOUR</a:t>
            </a:r>
            <a:r>
              <a:rPr sz="2800" spc="15" dirty="0">
                <a:solidFill>
                  <a:srgbClr val="FFFFFF"/>
                </a:solidFill>
                <a:cs typeface="Calibri"/>
              </a:rPr>
              <a:t> </a:t>
            </a:r>
            <a:r>
              <a:rPr sz="2800" spc="-5" dirty="0">
                <a:solidFill>
                  <a:srgbClr val="FFFFFF"/>
                </a:solidFill>
                <a:cs typeface="Calibri"/>
              </a:rPr>
              <a:t>TENDENCY</a:t>
            </a:r>
            <a:r>
              <a:rPr sz="2800" spc="5" dirty="0">
                <a:solidFill>
                  <a:srgbClr val="FFFFFF"/>
                </a:solidFill>
                <a:cs typeface="Calibri"/>
              </a:rPr>
              <a:t> </a:t>
            </a:r>
            <a:r>
              <a:rPr sz="2800" spc="-50" dirty="0">
                <a:solidFill>
                  <a:srgbClr val="FFFFFF"/>
                </a:solidFill>
                <a:cs typeface="Calibri"/>
              </a:rPr>
              <a:t>TO</a:t>
            </a:r>
            <a:r>
              <a:rPr lang="en-US" sz="2800" spc="-50" dirty="0">
                <a:solidFill>
                  <a:srgbClr val="FFFFFF"/>
                </a:solidFill>
                <a:cs typeface="Calibri"/>
              </a:rPr>
              <a:t> </a:t>
            </a:r>
            <a:r>
              <a:rPr sz="2800" dirty="0">
                <a:solidFill>
                  <a:srgbClr val="FFFFFF"/>
                </a:solidFill>
                <a:cs typeface="Calibri"/>
              </a:rPr>
              <a:t>JUDGE,</a:t>
            </a:r>
            <a:r>
              <a:rPr sz="2800" spc="-80" dirty="0">
                <a:solidFill>
                  <a:srgbClr val="FFFFFF"/>
                </a:solidFill>
                <a:cs typeface="Calibri"/>
              </a:rPr>
              <a:t> </a:t>
            </a:r>
            <a:r>
              <a:rPr sz="2800" spc="-25" dirty="0">
                <a:solidFill>
                  <a:srgbClr val="FFFFFF"/>
                </a:solidFill>
                <a:cs typeface="Calibri"/>
              </a:rPr>
              <a:t>”YOUR </a:t>
            </a:r>
            <a:r>
              <a:rPr sz="2800" spc="-800" dirty="0">
                <a:solidFill>
                  <a:srgbClr val="FFFFFF"/>
                </a:solidFill>
                <a:cs typeface="Calibri"/>
              </a:rPr>
              <a:t> </a:t>
            </a:r>
            <a:r>
              <a:rPr sz="2800" spc="-95" dirty="0">
                <a:solidFill>
                  <a:srgbClr val="FFFFFF"/>
                </a:solidFill>
                <a:cs typeface="Calibri"/>
              </a:rPr>
              <a:t>WAY”</a:t>
            </a:r>
            <a:r>
              <a:rPr sz="2800" spc="-10" dirty="0">
                <a:solidFill>
                  <a:srgbClr val="FFFFFF"/>
                </a:solidFill>
                <a:cs typeface="Calibri"/>
              </a:rPr>
              <a:t> </a:t>
            </a:r>
            <a:r>
              <a:rPr sz="2800" dirty="0">
                <a:solidFill>
                  <a:srgbClr val="FFFFFF"/>
                </a:solidFill>
                <a:cs typeface="Calibri"/>
              </a:rPr>
              <a:t>AS</a:t>
            </a:r>
            <a:r>
              <a:rPr sz="2800" spc="5" dirty="0">
                <a:solidFill>
                  <a:srgbClr val="FFFFFF"/>
                </a:solidFill>
                <a:cs typeface="Calibri"/>
              </a:rPr>
              <a:t> </a:t>
            </a:r>
            <a:r>
              <a:rPr sz="2800" dirty="0">
                <a:solidFill>
                  <a:srgbClr val="FFFFFF"/>
                </a:solidFill>
                <a:cs typeface="Calibri"/>
              </a:rPr>
              <a:t>RIGHT AND</a:t>
            </a:r>
            <a:r>
              <a:rPr sz="2800" spc="5" dirty="0">
                <a:solidFill>
                  <a:srgbClr val="FFFFFF"/>
                </a:solidFill>
                <a:cs typeface="Calibri"/>
              </a:rPr>
              <a:t> </a:t>
            </a:r>
            <a:r>
              <a:rPr sz="2800" dirty="0">
                <a:solidFill>
                  <a:srgbClr val="FFFFFF"/>
                </a:solidFill>
                <a:cs typeface="Calibri"/>
              </a:rPr>
              <a:t>ALL </a:t>
            </a:r>
            <a:r>
              <a:rPr sz="2800" spc="-30" dirty="0">
                <a:solidFill>
                  <a:srgbClr val="FFFFFF"/>
                </a:solidFill>
                <a:cs typeface="Calibri"/>
              </a:rPr>
              <a:t>OTHERS</a:t>
            </a:r>
            <a:r>
              <a:rPr sz="2800" spc="-10" dirty="0">
                <a:solidFill>
                  <a:srgbClr val="FFFFFF"/>
                </a:solidFill>
                <a:cs typeface="Calibri"/>
              </a:rPr>
              <a:t> </a:t>
            </a:r>
            <a:r>
              <a:rPr sz="2800" dirty="0">
                <a:solidFill>
                  <a:srgbClr val="FFFFFF"/>
                </a:solidFill>
                <a:cs typeface="Calibri"/>
              </a:rPr>
              <a:t>AS</a:t>
            </a:r>
            <a:r>
              <a:rPr sz="2800" spc="5" dirty="0">
                <a:solidFill>
                  <a:srgbClr val="FFFFFF"/>
                </a:solidFill>
                <a:cs typeface="Calibri"/>
              </a:rPr>
              <a:t> </a:t>
            </a:r>
            <a:r>
              <a:rPr sz="2800" spc="-10" dirty="0">
                <a:solidFill>
                  <a:srgbClr val="FFFFFF"/>
                </a:solidFill>
                <a:cs typeface="Calibri"/>
              </a:rPr>
              <a:t>WRONG.</a:t>
            </a:r>
            <a:endParaRPr sz="2800" dirty="0">
              <a:cs typeface="Calibri"/>
            </a:endParaRPr>
          </a:p>
          <a:p>
            <a:pPr marL="299085" marR="5080" indent="-287020">
              <a:lnSpc>
                <a:spcPct val="100000"/>
              </a:lnSpc>
              <a:spcBef>
                <a:spcPts val="994"/>
              </a:spcBef>
              <a:buFont typeface="Arial"/>
              <a:buChar char="•"/>
              <a:tabLst>
                <a:tab pos="299720" algn="l"/>
                <a:tab pos="7956550" algn="l"/>
              </a:tabLst>
            </a:pPr>
            <a:r>
              <a:rPr sz="2800" spc="-20" dirty="0">
                <a:solidFill>
                  <a:srgbClr val="FFFFFF"/>
                </a:solidFill>
                <a:cs typeface="Calibri"/>
              </a:rPr>
              <a:t>ALLOW</a:t>
            </a:r>
            <a:r>
              <a:rPr sz="2800" spc="10" dirty="0">
                <a:solidFill>
                  <a:srgbClr val="FFFFFF"/>
                </a:solidFill>
                <a:cs typeface="Calibri"/>
              </a:rPr>
              <a:t> </a:t>
            </a:r>
            <a:r>
              <a:rPr sz="2800" spc="-15" dirty="0">
                <a:solidFill>
                  <a:srgbClr val="FFFFFF"/>
                </a:solidFill>
                <a:cs typeface="Calibri"/>
              </a:rPr>
              <a:t>FOR</a:t>
            </a:r>
            <a:r>
              <a:rPr sz="2800" spc="5" dirty="0">
                <a:solidFill>
                  <a:srgbClr val="FFFFFF"/>
                </a:solidFill>
                <a:cs typeface="Calibri"/>
              </a:rPr>
              <a:t> </a:t>
            </a:r>
            <a:r>
              <a:rPr sz="2800" spc="-30" dirty="0">
                <a:solidFill>
                  <a:srgbClr val="FFFFFF"/>
                </a:solidFill>
                <a:cs typeface="Calibri"/>
              </a:rPr>
              <a:t>APPROPRIATE</a:t>
            </a:r>
            <a:r>
              <a:rPr sz="2800" spc="-5" dirty="0">
                <a:solidFill>
                  <a:srgbClr val="FFFFFF"/>
                </a:solidFill>
                <a:cs typeface="Calibri"/>
              </a:rPr>
              <a:t> DIFFERENCES</a:t>
            </a:r>
            <a:r>
              <a:rPr lang="en-US" sz="2800" spc="-5" dirty="0">
                <a:solidFill>
                  <a:srgbClr val="FFFFFF"/>
                </a:solidFill>
                <a:cs typeface="Calibri"/>
              </a:rPr>
              <a:t> </a:t>
            </a:r>
            <a:r>
              <a:rPr sz="2800" dirty="0">
                <a:solidFill>
                  <a:srgbClr val="FFFFFF"/>
                </a:solidFill>
                <a:cs typeface="Calibri"/>
              </a:rPr>
              <a:t>IN</a:t>
            </a:r>
            <a:r>
              <a:rPr sz="2800" spc="-95" dirty="0">
                <a:solidFill>
                  <a:srgbClr val="FFFFFF"/>
                </a:solidFill>
                <a:cs typeface="Calibri"/>
              </a:rPr>
              <a:t> </a:t>
            </a:r>
            <a:r>
              <a:rPr sz="2800" spc="-15" dirty="0">
                <a:solidFill>
                  <a:srgbClr val="FFFFFF"/>
                </a:solidFill>
                <a:cs typeface="Calibri"/>
              </a:rPr>
              <a:t>STYLES </a:t>
            </a:r>
            <a:r>
              <a:rPr sz="2800" spc="-795" dirty="0">
                <a:solidFill>
                  <a:srgbClr val="FFFFFF"/>
                </a:solidFill>
                <a:cs typeface="Calibri"/>
              </a:rPr>
              <a:t> </a:t>
            </a:r>
            <a:r>
              <a:rPr sz="2800" dirty="0">
                <a:solidFill>
                  <a:srgbClr val="FFFFFF"/>
                </a:solidFill>
                <a:cs typeface="Calibri"/>
              </a:rPr>
              <a:t>MEET</a:t>
            </a:r>
            <a:r>
              <a:rPr sz="2800" spc="10" dirty="0">
                <a:solidFill>
                  <a:srgbClr val="FFFFFF"/>
                </a:solidFill>
                <a:cs typeface="Calibri"/>
              </a:rPr>
              <a:t> </a:t>
            </a:r>
            <a:r>
              <a:rPr sz="2800" spc="-5" dirty="0">
                <a:solidFill>
                  <a:srgbClr val="FFFFFF"/>
                </a:solidFill>
                <a:cs typeface="Calibri"/>
              </a:rPr>
              <a:t>ON</a:t>
            </a:r>
            <a:r>
              <a:rPr sz="2800" spc="5" dirty="0">
                <a:solidFill>
                  <a:srgbClr val="FFFFFF"/>
                </a:solidFill>
                <a:cs typeface="Calibri"/>
              </a:rPr>
              <a:t> </a:t>
            </a:r>
            <a:r>
              <a:rPr sz="2800" spc="-5" dirty="0">
                <a:solidFill>
                  <a:srgbClr val="FFFFFF"/>
                </a:solidFill>
                <a:cs typeface="Calibri"/>
              </a:rPr>
              <a:t>COMMON </a:t>
            </a:r>
            <a:r>
              <a:rPr sz="2800" spc="-10" dirty="0">
                <a:solidFill>
                  <a:srgbClr val="FFFFFF"/>
                </a:solidFill>
                <a:cs typeface="Calibri"/>
              </a:rPr>
              <a:t>GROUND</a:t>
            </a:r>
            <a:endParaRPr sz="2800" dirty="0">
              <a:cs typeface="Calibri"/>
            </a:endParaRPr>
          </a:p>
        </p:txBody>
      </p:sp>
      <p:pic>
        <p:nvPicPr>
          <p:cNvPr id="24578" name="Picture 2" descr="Common Ground in Rhetoric - Definition and Examples">
            <a:extLst>
              <a:ext uri="{FF2B5EF4-FFF2-40B4-BE49-F238E27FC236}">
                <a16:creationId xmlns:a16="http://schemas.microsoft.com/office/drawing/2014/main" id="{7E34A590-5308-4AF1-9C25-BC0DDD7AB8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514600"/>
            <a:ext cx="5330666" cy="2998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2296795" cy="574040"/>
          </a:xfrm>
          <a:prstGeom prst="rect">
            <a:avLst/>
          </a:prstGeom>
        </p:spPr>
        <p:txBody>
          <a:bodyPr vert="horz" wrap="square" lIns="0" tIns="12700" rIns="0" bIns="0" rtlCol="0">
            <a:spAutoFit/>
          </a:bodyPr>
          <a:lstStyle/>
          <a:p>
            <a:pPr marL="12700">
              <a:lnSpc>
                <a:spcPct val="100000"/>
              </a:lnSpc>
              <a:spcBef>
                <a:spcPts val="100"/>
              </a:spcBef>
            </a:pPr>
            <a:r>
              <a:rPr sz="3600" b="0" spc="-45" dirty="0">
                <a:latin typeface="Calibri Light"/>
                <a:cs typeface="Calibri Light"/>
              </a:rPr>
              <a:t>AWARENESS</a:t>
            </a:r>
            <a:endParaRPr sz="3600">
              <a:latin typeface="Calibri Light"/>
              <a:cs typeface="Calibri Light"/>
            </a:endParaRPr>
          </a:p>
        </p:txBody>
      </p:sp>
      <p:sp>
        <p:nvSpPr>
          <p:cNvPr id="3" name="object 3"/>
          <p:cNvSpPr txBox="1"/>
          <p:nvPr/>
        </p:nvSpPr>
        <p:spPr>
          <a:xfrm>
            <a:off x="764540" y="1786839"/>
            <a:ext cx="9297670" cy="4309745"/>
          </a:xfrm>
          <a:prstGeom prst="rect">
            <a:avLst/>
          </a:prstGeom>
        </p:spPr>
        <p:txBody>
          <a:bodyPr vert="horz" wrap="square" lIns="0" tIns="13335" rIns="0" bIns="0" rtlCol="0">
            <a:spAutoFit/>
          </a:bodyPr>
          <a:lstStyle/>
          <a:p>
            <a:pPr marL="299085" marR="335280" indent="-287020">
              <a:lnSpc>
                <a:spcPct val="100000"/>
              </a:lnSpc>
              <a:spcBef>
                <a:spcPts val="105"/>
              </a:spcBef>
              <a:buFont typeface="Arial"/>
              <a:buChar char="•"/>
              <a:tabLst>
                <a:tab pos="299720" algn="l"/>
              </a:tabLst>
            </a:pPr>
            <a:r>
              <a:rPr sz="3200" dirty="0">
                <a:solidFill>
                  <a:srgbClr val="FFFFFF"/>
                </a:solidFill>
                <a:latin typeface="Calibri"/>
                <a:cs typeface="Calibri"/>
              </a:rPr>
              <a:t>BE </a:t>
            </a:r>
            <a:r>
              <a:rPr sz="3200" spc="-55" dirty="0">
                <a:solidFill>
                  <a:srgbClr val="FFFFFF"/>
                </a:solidFill>
                <a:latin typeface="Calibri"/>
                <a:cs typeface="Calibri"/>
              </a:rPr>
              <a:t>AWARE</a:t>
            </a:r>
            <a:r>
              <a:rPr sz="3200" spc="5" dirty="0">
                <a:solidFill>
                  <a:srgbClr val="FFFFFF"/>
                </a:solidFill>
                <a:latin typeface="Calibri"/>
                <a:cs typeface="Calibri"/>
              </a:rPr>
              <a:t> </a:t>
            </a:r>
            <a:r>
              <a:rPr sz="3200" dirty="0">
                <a:solidFill>
                  <a:srgbClr val="FFFFFF"/>
                </a:solidFill>
                <a:latin typeface="Calibri"/>
                <a:cs typeface="Calibri"/>
              </a:rPr>
              <a:t>OF</a:t>
            </a:r>
            <a:r>
              <a:rPr sz="3200" spc="10" dirty="0">
                <a:solidFill>
                  <a:srgbClr val="FFFFFF"/>
                </a:solidFill>
                <a:latin typeface="Calibri"/>
                <a:cs typeface="Calibri"/>
              </a:rPr>
              <a:t> </a:t>
            </a:r>
            <a:r>
              <a:rPr sz="3200" spc="-10" dirty="0">
                <a:solidFill>
                  <a:srgbClr val="FFFFFF"/>
                </a:solidFill>
                <a:latin typeface="Calibri"/>
                <a:cs typeface="Calibri"/>
              </a:rPr>
              <a:t>SIMILARITIES</a:t>
            </a:r>
            <a:r>
              <a:rPr sz="3200" spc="50" dirty="0">
                <a:solidFill>
                  <a:srgbClr val="FFFFFF"/>
                </a:solidFill>
                <a:latin typeface="Calibri"/>
                <a:cs typeface="Calibri"/>
              </a:rPr>
              <a:t> </a:t>
            </a:r>
            <a:r>
              <a:rPr sz="3200" dirty="0">
                <a:solidFill>
                  <a:srgbClr val="FFFFFF"/>
                </a:solidFill>
                <a:latin typeface="Calibri"/>
                <a:cs typeface="Calibri"/>
              </a:rPr>
              <a:t>BETWEEN</a:t>
            </a:r>
            <a:r>
              <a:rPr sz="3200" spc="-5" dirty="0">
                <a:solidFill>
                  <a:srgbClr val="FFFFFF"/>
                </a:solidFill>
                <a:latin typeface="Calibri"/>
                <a:cs typeface="Calibri"/>
              </a:rPr>
              <a:t> </a:t>
            </a:r>
            <a:r>
              <a:rPr sz="3200" spc="-35" dirty="0">
                <a:solidFill>
                  <a:srgbClr val="FFFFFF"/>
                </a:solidFill>
                <a:latin typeface="Calibri"/>
                <a:cs typeface="Calibri"/>
              </a:rPr>
              <a:t>YOU</a:t>
            </a:r>
            <a:r>
              <a:rPr sz="3200" spc="5" dirty="0">
                <a:solidFill>
                  <a:srgbClr val="FFFFFF"/>
                </a:solidFill>
                <a:latin typeface="Calibri"/>
                <a:cs typeface="Calibri"/>
              </a:rPr>
              <a:t> </a:t>
            </a:r>
            <a:r>
              <a:rPr sz="3200" dirty="0">
                <a:solidFill>
                  <a:srgbClr val="FFFFFF"/>
                </a:solidFill>
                <a:latin typeface="Calibri"/>
                <a:cs typeface="Calibri"/>
              </a:rPr>
              <a:t>AND</a:t>
            </a:r>
            <a:r>
              <a:rPr sz="3200" spc="5" dirty="0">
                <a:solidFill>
                  <a:srgbClr val="FFFFFF"/>
                </a:solidFill>
                <a:latin typeface="Calibri"/>
                <a:cs typeface="Calibri"/>
              </a:rPr>
              <a:t> </a:t>
            </a:r>
            <a:r>
              <a:rPr sz="3200" spc="-5" dirty="0">
                <a:solidFill>
                  <a:srgbClr val="FFFFFF"/>
                </a:solidFill>
                <a:latin typeface="Calibri"/>
                <a:cs typeface="Calibri"/>
              </a:rPr>
              <a:t>THE </a:t>
            </a:r>
            <a:r>
              <a:rPr sz="3200" spc="-710" dirty="0">
                <a:solidFill>
                  <a:srgbClr val="FFFFFF"/>
                </a:solidFill>
                <a:latin typeface="Calibri"/>
                <a:cs typeface="Calibri"/>
              </a:rPr>
              <a:t> </a:t>
            </a:r>
            <a:r>
              <a:rPr sz="3200" spc="-10" dirty="0">
                <a:solidFill>
                  <a:srgbClr val="FFFFFF"/>
                </a:solidFill>
                <a:latin typeface="Calibri"/>
                <a:cs typeface="Calibri"/>
              </a:rPr>
              <a:t>RECEIVER.</a:t>
            </a:r>
            <a:endParaRPr sz="3200" dirty="0">
              <a:latin typeface="Calibri"/>
              <a:cs typeface="Calibri"/>
            </a:endParaRPr>
          </a:p>
          <a:p>
            <a:pPr marL="299085" marR="5080" indent="-287020">
              <a:lnSpc>
                <a:spcPct val="100000"/>
              </a:lnSpc>
              <a:spcBef>
                <a:spcPts val="1000"/>
              </a:spcBef>
              <a:buFont typeface="Arial"/>
              <a:buChar char="•"/>
              <a:tabLst>
                <a:tab pos="299720" algn="l"/>
              </a:tabLst>
            </a:pPr>
            <a:r>
              <a:rPr sz="3200" dirty="0">
                <a:solidFill>
                  <a:srgbClr val="FFFFFF"/>
                </a:solidFill>
                <a:latin typeface="Calibri"/>
                <a:cs typeface="Calibri"/>
              </a:rPr>
              <a:t>USE </a:t>
            </a:r>
            <a:r>
              <a:rPr sz="3200" spc="-10" dirty="0">
                <a:solidFill>
                  <a:srgbClr val="FFFFFF"/>
                </a:solidFill>
                <a:latin typeface="Calibri"/>
                <a:cs typeface="Calibri"/>
              </a:rPr>
              <a:t>THESE</a:t>
            </a:r>
            <a:r>
              <a:rPr sz="3200" spc="25" dirty="0">
                <a:solidFill>
                  <a:srgbClr val="FFFFFF"/>
                </a:solidFill>
                <a:latin typeface="Calibri"/>
                <a:cs typeface="Calibri"/>
              </a:rPr>
              <a:t> </a:t>
            </a:r>
            <a:r>
              <a:rPr sz="3200" spc="-10" dirty="0">
                <a:solidFill>
                  <a:srgbClr val="FFFFFF"/>
                </a:solidFill>
                <a:latin typeface="Calibri"/>
                <a:cs typeface="Calibri"/>
              </a:rPr>
              <a:t>SIMILARITIES</a:t>
            </a:r>
            <a:r>
              <a:rPr sz="3200" spc="65" dirty="0">
                <a:solidFill>
                  <a:srgbClr val="FFFFFF"/>
                </a:solidFill>
                <a:latin typeface="Calibri"/>
                <a:cs typeface="Calibri"/>
              </a:rPr>
              <a:t> </a:t>
            </a:r>
            <a:r>
              <a:rPr sz="3200" spc="-50" dirty="0">
                <a:solidFill>
                  <a:srgbClr val="FFFFFF"/>
                </a:solidFill>
                <a:latin typeface="Calibri"/>
                <a:cs typeface="Calibri"/>
              </a:rPr>
              <a:t>TO</a:t>
            </a:r>
            <a:r>
              <a:rPr sz="3200" spc="15" dirty="0">
                <a:solidFill>
                  <a:srgbClr val="FFFFFF"/>
                </a:solidFill>
                <a:latin typeface="Calibri"/>
                <a:cs typeface="Calibri"/>
              </a:rPr>
              <a:t> </a:t>
            </a:r>
            <a:r>
              <a:rPr sz="3200" spc="-15" dirty="0">
                <a:solidFill>
                  <a:srgbClr val="FFFFFF"/>
                </a:solidFill>
                <a:latin typeface="Calibri"/>
                <a:cs typeface="Calibri"/>
              </a:rPr>
              <a:t>DEVELOP</a:t>
            </a:r>
            <a:r>
              <a:rPr sz="3200" spc="25" dirty="0">
                <a:solidFill>
                  <a:srgbClr val="FFFFFF"/>
                </a:solidFill>
                <a:latin typeface="Calibri"/>
                <a:cs typeface="Calibri"/>
              </a:rPr>
              <a:t> </a:t>
            </a:r>
            <a:r>
              <a:rPr sz="3200" dirty="0">
                <a:solidFill>
                  <a:srgbClr val="FFFFFF"/>
                </a:solidFill>
                <a:latin typeface="Calibri"/>
                <a:cs typeface="Calibri"/>
              </a:rPr>
              <a:t>A</a:t>
            </a:r>
            <a:r>
              <a:rPr sz="3200" spc="5" dirty="0">
                <a:solidFill>
                  <a:srgbClr val="FFFFFF"/>
                </a:solidFill>
                <a:latin typeface="Calibri"/>
                <a:cs typeface="Calibri"/>
              </a:rPr>
              <a:t> </a:t>
            </a:r>
            <a:r>
              <a:rPr sz="3200" spc="-25" dirty="0">
                <a:solidFill>
                  <a:srgbClr val="FFFFFF"/>
                </a:solidFill>
                <a:latin typeface="Calibri"/>
                <a:cs typeface="Calibri"/>
              </a:rPr>
              <a:t>RELATIONSHIP </a:t>
            </a:r>
            <a:r>
              <a:rPr sz="3200" spc="-710" dirty="0">
                <a:solidFill>
                  <a:srgbClr val="FFFFFF"/>
                </a:solidFill>
                <a:latin typeface="Calibri"/>
                <a:cs typeface="Calibri"/>
              </a:rPr>
              <a:t> </a:t>
            </a:r>
            <a:r>
              <a:rPr sz="3200" dirty="0">
                <a:solidFill>
                  <a:srgbClr val="FFFFFF"/>
                </a:solidFill>
                <a:latin typeface="Calibri"/>
                <a:cs typeface="Calibri"/>
              </a:rPr>
              <a:t>AND</a:t>
            </a:r>
            <a:r>
              <a:rPr sz="3200" spc="-10" dirty="0">
                <a:solidFill>
                  <a:srgbClr val="FFFFFF"/>
                </a:solidFill>
                <a:latin typeface="Calibri"/>
                <a:cs typeface="Calibri"/>
              </a:rPr>
              <a:t> </a:t>
            </a:r>
            <a:r>
              <a:rPr sz="3200" spc="-55" dirty="0">
                <a:solidFill>
                  <a:srgbClr val="FFFFFF"/>
                </a:solidFill>
                <a:latin typeface="Calibri"/>
                <a:cs typeface="Calibri"/>
              </a:rPr>
              <a:t>TRUST.</a:t>
            </a:r>
            <a:endParaRPr sz="3200" dirty="0">
              <a:latin typeface="Calibri"/>
              <a:cs typeface="Calibri"/>
            </a:endParaRPr>
          </a:p>
          <a:p>
            <a:pPr marL="299085" marR="683895" indent="-287020">
              <a:lnSpc>
                <a:spcPct val="100000"/>
              </a:lnSpc>
              <a:spcBef>
                <a:spcPts val="994"/>
              </a:spcBef>
              <a:buFont typeface="Arial"/>
              <a:buChar char="•"/>
              <a:tabLst>
                <a:tab pos="299720" algn="l"/>
                <a:tab pos="7162165" algn="l"/>
              </a:tabLst>
            </a:pPr>
            <a:r>
              <a:rPr sz="3200" spc="-5" dirty="0">
                <a:solidFill>
                  <a:srgbClr val="FFFFFF"/>
                </a:solidFill>
                <a:latin typeface="Calibri"/>
                <a:cs typeface="Calibri"/>
              </a:rPr>
              <a:t>ACKNOWLEDGE</a:t>
            </a:r>
            <a:r>
              <a:rPr sz="3200" spc="40" dirty="0">
                <a:solidFill>
                  <a:srgbClr val="FFFFFF"/>
                </a:solidFill>
                <a:latin typeface="Calibri"/>
                <a:cs typeface="Calibri"/>
              </a:rPr>
              <a:t> </a:t>
            </a:r>
            <a:r>
              <a:rPr sz="3200" spc="-70" dirty="0">
                <a:solidFill>
                  <a:srgbClr val="FFFFFF"/>
                </a:solidFill>
                <a:latin typeface="Calibri"/>
                <a:cs typeface="Calibri"/>
              </a:rPr>
              <a:t>THAT</a:t>
            </a:r>
            <a:r>
              <a:rPr sz="3200" spc="25" dirty="0">
                <a:solidFill>
                  <a:srgbClr val="FFFFFF"/>
                </a:solidFill>
                <a:latin typeface="Calibri"/>
                <a:cs typeface="Calibri"/>
              </a:rPr>
              <a:t> </a:t>
            </a:r>
            <a:r>
              <a:rPr sz="3200" spc="-5" dirty="0">
                <a:solidFill>
                  <a:srgbClr val="FFFFFF"/>
                </a:solidFill>
                <a:latin typeface="Calibri"/>
                <a:cs typeface="Calibri"/>
              </a:rPr>
              <a:t>DIFFERENCES</a:t>
            </a:r>
            <a:r>
              <a:rPr sz="3200" spc="30" dirty="0">
                <a:solidFill>
                  <a:srgbClr val="FFFFFF"/>
                </a:solidFill>
                <a:latin typeface="Calibri"/>
                <a:cs typeface="Calibri"/>
              </a:rPr>
              <a:t> </a:t>
            </a:r>
            <a:r>
              <a:rPr sz="3200" spc="-5" dirty="0">
                <a:solidFill>
                  <a:srgbClr val="FFFFFF"/>
                </a:solidFill>
                <a:latin typeface="Calibri"/>
                <a:cs typeface="Calibri"/>
              </a:rPr>
              <a:t>CAN</a:t>
            </a:r>
            <a:r>
              <a:rPr lang="en-US" sz="3200" spc="-5" dirty="0">
                <a:solidFill>
                  <a:srgbClr val="FFFFFF"/>
                </a:solidFill>
                <a:latin typeface="Calibri"/>
                <a:cs typeface="Calibri"/>
              </a:rPr>
              <a:t> </a:t>
            </a:r>
            <a:r>
              <a:rPr sz="3200" dirty="0">
                <a:solidFill>
                  <a:srgbClr val="FFFFFF"/>
                </a:solidFill>
                <a:latin typeface="Calibri"/>
                <a:cs typeface="Calibri"/>
              </a:rPr>
              <a:t>BE</a:t>
            </a:r>
            <a:r>
              <a:rPr sz="3200" spc="-85" dirty="0">
                <a:solidFill>
                  <a:srgbClr val="FFFFFF"/>
                </a:solidFill>
                <a:latin typeface="Calibri"/>
                <a:cs typeface="Calibri"/>
              </a:rPr>
              <a:t> </a:t>
            </a:r>
            <a:r>
              <a:rPr sz="3200" spc="-25" dirty="0">
                <a:solidFill>
                  <a:srgbClr val="FFFFFF"/>
                </a:solidFill>
                <a:latin typeface="Calibri"/>
                <a:cs typeface="Calibri"/>
              </a:rPr>
              <a:t>BOTH </a:t>
            </a:r>
            <a:r>
              <a:rPr sz="3200" spc="-710" dirty="0">
                <a:solidFill>
                  <a:srgbClr val="FFFFFF"/>
                </a:solidFill>
                <a:latin typeface="Calibri"/>
                <a:cs typeface="Calibri"/>
              </a:rPr>
              <a:t> </a:t>
            </a:r>
            <a:r>
              <a:rPr sz="3200" spc="-5" dirty="0">
                <a:solidFill>
                  <a:srgbClr val="FFFFFF"/>
                </a:solidFill>
                <a:latin typeface="Calibri"/>
                <a:cs typeface="Calibri"/>
              </a:rPr>
              <a:t>DIFFERENT</a:t>
            </a:r>
            <a:r>
              <a:rPr sz="3200" spc="15" dirty="0">
                <a:solidFill>
                  <a:srgbClr val="FFFFFF"/>
                </a:solidFill>
                <a:latin typeface="Calibri"/>
                <a:cs typeface="Calibri"/>
              </a:rPr>
              <a:t> </a:t>
            </a:r>
            <a:r>
              <a:rPr sz="3200" dirty="0">
                <a:solidFill>
                  <a:srgbClr val="FFFFFF"/>
                </a:solidFill>
                <a:latin typeface="Calibri"/>
                <a:cs typeface="Calibri"/>
              </a:rPr>
              <a:t>&amp;</a:t>
            </a:r>
            <a:r>
              <a:rPr sz="3200" spc="5" dirty="0">
                <a:solidFill>
                  <a:srgbClr val="FFFFFF"/>
                </a:solidFill>
                <a:latin typeface="Calibri"/>
                <a:cs typeface="Calibri"/>
              </a:rPr>
              <a:t> </a:t>
            </a:r>
            <a:r>
              <a:rPr sz="3200" spc="-10" dirty="0">
                <a:solidFill>
                  <a:srgbClr val="FFFFFF"/>
                </a:solidFill>
                <a:latin typeface="Calibri"/>
                <a:cs typeface="Calibri"/>
              </a:rPr>
              <a:t>STILL</a:t>
            </a:r>
            <a:r>
              <a:rPr sz="3200" spc="20" dirty="0">
                <a:solidFill>
                  <a:srgbClr val="FFFFFF"/>
                </a:solidFill>
                <a:latin typeface="Calibri"/>
                <a:cs typeface="Calibri"/>
              </a:rPr>
              <a:t> </a:t>
            </a:r>
            <a:r>
              <a:rPr sz="3200" dirty="0">
                <a:solidFill>
                  <a:srgbClr val="FFFFFF"/>
                </a:solidFill>
                <a:latin typeface="Calibri"/>
                <a:cs typeface="Calibri"/>
              </a:rPr>
              <a:t>BE </a:t>
            </a:r>
            <a:r>
              <a:rPr sz="3200" spc="-30" dirty="0">
                <a:solidFill>
                  <a:srgbClr val="FFFFFF"/>
                </a:solidFill>
                <a:latin typeface="Calibri"/>
                <a:cs typeface="Calibri"/>
              </a:rPr>
              <a:t>APPROPRIATE</a:t>
            </a:r>
            <a:endParaRPr sz="3200" dirty="0">
              <a:latin typeface="Calibri"/>
              <a:cs typeface="Calibri"/>
            </a:endParaRPr>
          </a:p>
          <a:p>
            <a:pPr marL="299085" marR="1767205" indent="-287020">
              <a:lnSpc>
                <a:spcPct val="100000"/>
              </a:lnSpc>
              <a:spcBef>
                <a:spcPts val="1010"/>
              </a:spcBef>
              <a:buFont typeface="Arial"/>
              <a:buChar char="•"/>
              <a:tabLst>
                <a:tab pos="299720" algn="l"/>
              </a:tabLst>
            </a:pPr>
            <a:r>
              <a:rPr sz="3200" dirty="0">
                <a:solidFill>
                  <a:srgbClr val="FFFFFF"/>
                </a:solidFill>
                <a:latin typeface="Calibri"/>
                <a:cs typeface="Calibri"/>
              </a:rPr>
              <a:t>MODIFY</a:t>
            </a:r>
            <a:r>
              <a:rPr sz="3200" spc="15" dirty="0">
                <a:solidFill>
                  <a:srgbClr val="FFFFFF"/>
                </a:solidFill>
                <a:latin typeface="Calibri"/>
                <a:cs typeface="Calibri"/>
              </a:rPr>
              <a:t> </a:t>
            </a:r>
            <a:r>
              <a:rPr sz="3200" spc="-30" dirty="0">
                <a:solidFill>
                  <a:srgbClr val="FFFFFF"/>
                </a:solidFill>
                <a:latin typeface="Calibri"/>
                <a:cs typeface="Calibri"/>
              </a:rPr>
              <a:t>YOUR</a:t>
            </a:r>
            <a:r>
              <a:rPr sz="3200" spc="5" dirty="0">
                <a:solidFill>
                  <a:srgbClr val="FFFFFF"/>
                </a:solidFill>
                <a:latin typeface="Calibri"/>
                <a:cs typeface="Calibri"/>
              </a:rPr>
              <a:t> </a:t>
            </a:r>
            <a:r>
              <a:rPr sz="3200" spc="-15" dirty="0">
                <a:solidFill>
                  <a:srgbClr val="FFFFFF"/>
                </a:solidFill>
                <a:latin typeface="Calibri"/>
                <a:cs typeface="Calibri"/>
              </a:rPr>
              <a:t>APPROACH</a:t>
            </a:r>
            <a:r>
              <a:rPr sz="3200" spc="-5" dirty="0">
                <a:solidFill>
                  <a:srgbClr val="FFFFFF"/>
                </a:solidFill>
                <a:latin typeface="Calibri"/>
                <a:cs typeface="Calibri"/>
              </a:rPr>
              <a:t> </a:t>
            </a:r>
            <a:r>
              <a:rPr sz="3200" spc="-45" dirty="0">
                <a:solidFill>
                  <a:srgbClr val="FFFFFF"/>
                </a:solidFill>
                <a:latin typeface="Calibri"/>
                <a:cs typeface="Calibri"/>
              </a:rPr>
              <a:t>TO</a:t>
            </a:r>
            <a:r>
              <a:rPr sz="3200" spc="10" dirty="0">
                <a:solidFill>
                  <a:srgbClr val="FFFFFF"/>
                </a:solidFill>
                <a:latin typeface="Calibri"/>
                <a:cs typeface="Calibri"/>
              </a:rPr>
              <a:t> </a:t>
            </a:r>
            <a:r>
              <a:rPr sz="3200" spc="-5" dirty="0">
                <a:solidFill>
                  <a:srgbClr val="FFFFFF"/>
                </a:solidFill>
                <a:latin typeface="Calibri"/>
                <a:cs typeface="Calibri"/>
              </a:rPr>
              <a:t>ADDRESS</a:t>
            </a:r>
            <a:r>
              <a:rPr sz="3200" spc="25" dirty="0">
                <a:solidFill>
                  <a:srgbClr val="FFFFFF"/>
                </a:solidFill>
                <a:latin typeface="Calibri"/>
                <a:cs typeface="Calibri"/>
              </a:rPr>
              <a:t> </a:t>
            </a:r>
            <a:r>
              <a:rPr lang="en-US" sz="3200" spc="25" dirty="0">
                <a:solidFill>
                  <a:srgbClr val="FFFFFF"/>
                </a:solidFill>
                <a:latin typeface="Calibri"/>
                <a:cs typeface="Calibri"/>
              </a:rPr>
              <a:t>THE</a:t>
            </a:r>
            <a:r>
              <a:rPr sz="3200" dirty="0">
                <a:solidFill>
                  <a:srgbClr val="FFFFFF"/>
                </a:solidFill>
                <a:latin typeface="Calibri"/>
                <a:cs typeface="Calibri"/>
              </a:rPr>
              <a:t> </a:t>
            </a:r>
            <a:r>
              <a:rPr sz="3200" spc="5" dirty="0">
                <a:solidFill>
                  <a:srgbClr val="FFFFFF"/>
                </a:solidFill>
                <a:latin typeface="Calibri"/>
                <a:cs typeface="Calibri"/>
              </a:rPr>
              <a:t> </a:t>
            </a:r>
            <a:r>
              <a:rPr sz="3200" spc="-25" dirty="0">
                <a:solidFill>
                  <a:srgbClr val="FFFFFF"/>
                </a:solidFill>
                <a:latin typeface="Calibri"/>
                <a:cs typeface="Calibri"/>
              </a:rPr>
              <a:t>COMMUNICATION</a:t>
            </a:r>
            <a:r>
              <a:rPr sz="3200" spc="20" dirty="0">
                <a:solidFill>
                  <a:srgbClr val="FFFFFF"/>
                </a:solidFill>
                <a:latin typeface="Calibri"/>
                <a:cs typeface="Calibri"/>
              </a:rPr>
              <a:t> </a:t>
            </a:r>
            <a:r>
              <a:rPr sz="3200" dirty="0">
                <a:solidFill>
                  <a:srgbClr val="FFFFFF"/>
                </a:solidFill>
                <a:latin typeface="Calibri"/>
                <a:cs typeface="Calibri"/>
              </a:rPr>
              <a:t>NEEDS</a:t>
            </a:r>
            <a:r>
              <a:rPr sz="3200" spc="15" dirty="0">
                <a:solidFill>
                  <a:srgbClr val="FFFFFF"/>
                </a:solidFill>
                <a:latin typeface="Calibri"/>
                <a:cs typeface="Calibri"/>
              </a:rPr>
              <a:t> </a:t>
            </a:r>
            <a:r>
              <a:rPr sz="3200" spc="-5" dirty="0">
                <a:solidFill>
                  <a:srgbClr val="FFFFFF"/>
                </a:solidFill>
                <a:latin typeface="Calibri"/>
                <a:cs typeface="Calibri"/>
              </a:rPr>
              <a:t>OF</a:t>
            </a:r>
            <a:r>
              <a:rPr sz="3200" dirty="0">
                <a:solidFill>
                  <a:srgbClr val="FFFFFF"/>
                </a:solidFill>
                <a:latin typeface="Calibri"/>
                <a:cs typeface="Calibri"/>
              </a:rPr>
              <a:t> </a:t>
            </a:r>
            <a:r>
              <a:rPr sz="3200" spc="-5" dirty="0">
                <a:solidFill>
                  <a:srgbClr val="FFFFFF"/>
                </a:solidFill>
                <a:latin typeface="Calibri"/>
                <a:cs typeface="Calibri"/>
              </a:rPr>
              <a:t>THE</a:t>
            </a:r>
            <a:r>
              <a:rPr sz="3200" dirty="0">
                <a:solidFill>
                  <a:srgbClr val="FFFFFF"/>
                </a:solidFill>
                <a:latin typeface="Calibri"/>
                <a:cs typeface="Calibri"/>
              </a:rPr>
              <a:t> </a:t>
            </a:r>
            <a:r>
              <a:rPr sz="3200" spc="-10" dirty="0">
                <a:solidFill>
                  <a:srgbClr val="FFFFFF"/>
                </a:solidFill>
                <a:latin typeface="Calibri"/>
                <a:cs typeface="Calibri"/>
              </a:rPr>
              <a:t>RECEIVER</a:t>
            </a:r>
            <a:endParaRPr sz="3200" dirty="0">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440805" cy="574040"/>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Calibri Light"/>
                <a:cs typeface="Calibri Light"/>
              </a:rPr>
              <a:t>GIVING</a:t>
            </a:r>
            <a:r>
              <a:rPr sz="3600" b="0" spc="-15" dirty="0">
                <a:latin typeface="Calibri Light"/>
                <a:cs typeface="Calibri Light"/>
              </a:rPr>
              <a:t> MESSAGES</a:t>
            </a:r>
            <a:r>
              <a:rPr sz="3600" b="0" spc="-55" dirty="0">
                <a:latin typeface="Calibri Light"/>
                <a:cs typeface="Calibri Light"/>
              </a:rPr>
              <a:t> </a:t>
            </a:r>
            <a:r>
              <a:rPr sz="3600" b="0" spc="-50" dirty="0">
                <a:latin typeface="Calibri Light"/>
                <a:cs typeface="Calibri Light"/>
              </a:rPr>
              <a:t>APPROPRIATELY</a:t>
            </a:r>
            <a:endParaRPr sz="3600">
              <a:latin typeface="Calibri Light"/>
              <a:cs typeface="Calibri Light"/>
            </a:endParaRPr>
          </a:p>
        </p:txBody>
      </p:sp>
      <p:sp>
        <p:nvSpPr>
          <p:cNvPr id="3" name="object 3"/>
          <p:cNvSpPr txBox="1"/>
          <p:nvPr/>
        </p:nvSpPr>
        <p:spPr>
          <a:xfrm>
            <a:off x="764541" y="2029790"/>
            <a:ext cx="5331460" cy="3587521"/>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720" algn="l"/>
              </a:tabLst>
            </a:pPr>
            <a:r>
              <a:rPr sz="2800" spc="-5" dirty="0">
                <a:solidFill>
                  <a:srgbClr val="FFFFFF"/>
                </a:solidFill>
                <a:latin typeface="Calibri"/>
                <a:cs typeface="Calibri"/>
              </a:rPr>
              <a:t>USE POSITIVE</a:t>
            </a:r>
            <a:r>
              <a:rPr sz="2800" spc="25" dirty="0">
                <a:solidFill>
                  <a:srgbClr val="FFFFFF"/>
                </a:solidFill>
                <a:latin typeface="Calibri"/>
                <a:cs typeface="Calibri"/>
              </a:rPr>
              <a:t> </a:t>
            </a:r>
            <a:r>
              <a:rPr sz="2800" spc="-20" dirty="0">
                <a:solidFill>
                  <a:srgbClr val="FFFFFF"/>
                </a:solidFill>
                <a:latin typeface="Calibri"/>
                <a:cs typeface="Calibri"/>
              </a:rPr>
              <a:t>LANGUAGE</a:t>
            </a:r>
            <a:r>
              <a:rPr sz="2800" spc="5" dirty="0">
                <a:solidFill>
                  <a:srgbClr val="FFFFFF"/>
                </a:solidFill>
                <a:latin typeface="Calibri"/>
                <a:cs typeface="Calibri"/>
              </a:rPr>
              <a:t> </a:t>
            </a:r>
            <a:r>
              <a:rPr sz="2800" spc="-45" dirty="0">
                <a:solidFill>
                  <a:srgbClr val="FFFFFF"/>
                </a:solidFill>
                <a:latin typeface="Calibri"/>
                <a:cs typeface="Calibri"/>
              </a:rPr>
              <a:t>AVOID</a:t>
            </a:r>
            <a:r>
              <a:rPr sz="2800" spc="5" dirty="0">
                <a:solidFill>
                  <a:srgbClr val="FFFFFF"/>
                </a:solidFill>
                <a:latin typeface="Calibri"/>
                <a:cs typeface="Calibri"/>
              </a:rPr>
              <a:t> </a:t>
            </a:r>
            <a:r>
              <a:rPr sz="2800" spc="-5" dirty="0">
                <a:solidFill>
                  <a:srgbClr val="FFFFFF"/>
                </a:solidFill>
                <a:latin typeface="Calibri"/>
                <a:cs typeface="Calibri"/>
              </a:rPr>
              <a:t>USING</a:t>
            </a:r>
            <a:r>
              <a:rPr sz="2800" spc="20" dirty="0">
                <a:solidFill>
                  <a:srgbClr val="FFFFFF"/>
                </a:solidFill>
                <a:latin typeface="Calibri"/>
                <a:cs typeface="Calibri"/>
              </a:rPr>
              <a:t> </a:t>
            </a:r>
            <a:r>
              <a:rPr sz="2800" spc="-55" dirty="0">
                <a:solidFill>
                  <a:srgbClr val="FFFFFF"/>
                </a:solidFill>
                <a:latin typeface="Calibri"/>
                <a:cs typeface="Calibri"/>
              </a:rPr>
              <a:t>“BUT”, </a:t>
            </a:r>
            <a:r>
              <a:rPr sz="2800" spc="-890" dirty="0">
                <a:solidFill>
                  <a:srgbClr val="FFFFFF"/>
                </a:solidFill>
                <a:latin typeface="Calibri"/>
                <a:cs typeface="Calibri"/>
              </a:rPr>
              <a:t> </a:t>
            </a:r>
            <a:r>
              <a:rPr sz="2800" spc="-40" dirty="0">
                <a:solidFill>
                  <a:srgbClr val="FFFFFF"/>
                </a:solidFill>
                <a:latin typeface="Calibri"/>
                <a:cs typeface="Calibri"/>
              </a:rPr>
              <a:t>“CAN’T”,</a:t>
            </a:r>
            <a:r>
              <a:rPr sz="2800" spc="25" dirty="0">
                <a:solidFill>
                  <a:srgbClr val="FFFFFF"/>
                </a:solidFill>
                <a:latin typeface="Calibri"/>
                <a:cs typeface="Calibri"/>
              </a:rPr>
              <a:t> </a:t>
            </a:r>
            <a:r>
              <a:rPr sz="2800" spc="-5" dirty="0">
                <a:solidFill>
                  <a:srgbClr val="FFFFFF"/>
                </a:solidFill>
                <a:latin typeface="Calibri"/>
                <a:cs typeface="Calibri"/>
              </a:rPr>
              <a:t>OR</a:t>
            </a:r>
            <a:r>
              <a:rPr sz="2800" spc="5" dirty="0">
                <a:solidFill>
                  <a:srgbClr val="FFFFFF"/>
                </a:solidFill>
                <a:latin typeface="Calibri"/>
                <a:cs typeface="Calibri"/>
              </a:rPr>
              <a:t> </a:t>
            </a:r>
            <a:r>
              <a:rPr sz="2800" spc="-40" dirty="0">
                <a:solidFill>
                  <a:srgbClr val="FFFFFF"/>
                </a:solidFill>
                <a:latin typeface="Calibri"/>
                <a:cs typeface="Calibri"/>
              </a:rPr>
              <a:t>“DON”T”.</a:t>
            </a:r>
            <a:r>
              <a:rPr sz="2800" spc="50" dirty="0">
                <a:solidFill>
                  <a:srgbClr val="FFFFFF"/>
                </a:solidFill>
                <a:latin typeface="Calibri"/>
                <a:cs typeface="Calibri"/>
              </a:rPr>
              <a:t> </a:t>
            </a:r>
            <a:r>
              <a:rPr sz="2800" spc="-10" dirty="0">
                <a:solidFill>
                  <a:srgbClr val="FFFFFF"/>
                </a:solidFill>
                <a:latin typeface="Calibri"/>
                <a:cs typeface="Calibri"/>
              </a:rPr>
              <a:t>THIS</a:t>
            </a:r>
            <a:r>
              <a:rPr sz="2800" spc="5" dirty="0">
                <a:solidFill>
                  <a:srgbClr val="FFFFFF"/>
                </a:solidFill>
                <a:latin typeface="Calibri"/>
                <a:cs typeface="Calibri"/>
              </a:rPr>
              <a:t> </a:t>
            </a:r>
            <a:r>
              <a:rPr sz="2800" spc="-60" dirty="0">
                <a:solidFill>
                  <a:srgbClr val="FFFFFF"/>
                </a:solidFill>
                <a:latin typeface="Calibri"/>
                <a:cs typeface="Calibri"/>
              </a:rPr>
              <a:t>NEGATES</a:t>
            </a:r>
            <a:r>
              <a:rPr sz="2800" spc="-5" dirty="0">
                <a:solidFill>
                  <a:srgbClr val="FFFFFF"/>
                </a:solidFill>
                <a:latin typeface="Calibri"/>
                <a:cs typeface="Calibri"/>
              </a:rPr>
              <a:t> </a:t>
            </a:r>
            <a:r>
              <a:rPr sz="2800" spc="-10" dirty="0">
                <a:solidFill>
                  <a:srgbClr val="FFFFFF"/>
                </a:solidFill>
                <a:latin typeface="Calibri"/>
                <a:cs typeface="Calibri"/>
              </a:rPr>
              <a:t>THE</a:t>
            </a:r>
            <a:r>
              <a:rPr lang="en-US" sz="2800" spc="-10" dirty="0">
                <a:solidFill>
                  <a:srgbClr val="FFFFFF"/>
                </a:solidFill>
                <a:latin typeface="Calibri"/>
                <a:cs typeface="Calibri"/>
              </a:rPr>
              <a:t> </a:t>
            </a:r>
            <a:r>
              <a:rPr sz="2800" spc="-20" dirty="0">
                <a:solidFill>
                  <a:srgbClr val="FFFFFF"/>
                </a:solidFill>
                <a:latin typeface="Calibri"/>
                <a:cs typeface="Calibri"/>
              </a:rPr>
              <a:t>FIRST</a:t>
            </a:r>
            <a:r>
              <a:rPr sz="2800" spc="-10" dirty="0">
                <a:solidFill>
                  <a:srgbClr val="FFFFFF"/>
                </a:solidFill>
                <a:latin typeface="Calibri"/>
                <a:cs typeface="Calibri"/>
              </a:rPr>
              <a:t> </a:t>
            </a:r>
            <a:r>
              <a:rPr sz="2800" spc="-85" dirty="0">
                <a:solidFill>
                  <a:srgbClr val="FFFFFF"/>
                </a:solidFill>
                <a:latin typeface="Calibri"/>
                <a:cs typeface="Calibri"/>
              </a:rPr>
              <a:t>PART</a:t>
            </a:r>
            <a:r>
              <a:rPr sz="2800" spc="-5" dirty="0">
                <a:solidFill>
                  <a:srgbClr val="FFFFFF"/>
                </a:solidFill>
                <a:latin typeface="Calibri"/>
                <a:cs typeface="Calibri"/>
              </a:rPr>
              <a:t> OF</a:t>
            </a:r>
            <a:r>
              <a:rPr sz="2800" spc="5" dirty="0">
                <a:solidFill>
                  <a:srgbClr val="FFFFFF"/>
                </a:solidFill>
                <a:latin typeface="Calibri"/>
                <a:cs typeface="Calibri"/>
              </a:rPr>
              <a:t> </a:t>
            </a:r>
            <a:r>
              <a:rPr sz="2800" spc="-10" dirty="0">
                <a:solidFill>
                  <a:srgbClr val="FFFFFF"/>
                </a:solidFill>
                <a:latin typeface="Calibri"/>
                <a:cs typeface="Calibri"/>
              </a:rPr>
              <a:t>THE</a:t>
            </a:r>
            <a:r>
              <a:rPr sz="2800" spc="-5" dirty="0">
                <a:solidFill>
                  <a:srgbClr val="FFFFFF"/>
                </a:solidFill>
                <a:latin typeface="Calibri"/>
                <a:cs typeface="Calibri"/>
              </a:rPr>
              <a:t> </a:t>
            </a:r>
            <a:r>
              <a:rPr sz="2800" spc="-110" dirty="0">
                <a:solidFill>
                  <a:srgbClr val="FFFFFF"/>
                </a:solidFill>
                <a:latin typeface="Calibri"/>
                <a:cs typeface="Calibri"/>
              </a:rPr>
              <a:t>STATEMENT.</a:t>
            </a:r>
            <a:endParaRPr sz="2800" dirty="0">
              <a:latin typeface="Calibri"/>
              <a:cs typeface="Calibri"/>
            </a:endParaRPr>
          </a:p>
          <a:p>
            <a:pPr marL="299085" marR="1065530" indent="-287020">
              <a:lnSpc>
                <a:spcPct val="100000"/>
              </a:lnSpc>
              <a:spcBef>
                <a:spcPts val="1000"/>
              </a:spcBef>
              <a:buFont typeface="Arial"/>
              <a:buChar char="•"/>
              <a:tabLst>
                <a:tab pos="299720" algn="l"/>
                <a:tab pos="1420495" algn="l"/>
                <a:tab pos="6263005" algn="l"/>
              </a:tabLst>
            </a:pPr>
            <a:r>
              <a:rPr sz="2800" spc="-35" dirty="0">
                <a:solidFill>
                  <a:srgbClr val="FFFFFF"/>
                </a:solidFill>
                <a:latin typeface="Calibri"/>
                <a:cs typeface="Calibri"/>
              </a:rPr>
              <a:t>C</a:t>
            </a:r>
            <a:r>
              <a:rPr sz="2800" spc="-10" dirty="0">
                <a:solidFill>
                  <a:srgbClr val="FFFFFF"/>
                </a:solidFill>
                <a:latin typeface="Calibri"/>
                <a:cs typeface="Calibri"/>
              </a:rPr>
              <a:t>ORR</a:t>
            </a:r>
            <a:r>
              <a:rPr sz="2800" spc="-50" dirty="0">
                <a:solidFill>
                  <a:srgbClr val="FFFFFF"/>
                </a:solidFill>
                <a:latin typeface="Calibri"/>
                <a:cs typeface="Calibri"/>
              </a:rPr>
              <a:t>E</a:t>
            </a:r>
            <a:r>
              <a:rPr sz="2800" spc="20" dirty="0">
                <a:solidFill>
                  <a:srgbClr val="FFFFFF"/>
                </a:solidFill>
                <a:latin typeface="Calibri"/>
                <a:cs typeface="Calibri"/>
              </a:rPr>
              <a:t>C</a:t>
            </a:r>
            <a:r>
              <a:rPr sz="2800" spc="-5" dirty="0">
                <a:solidFill>
                  <a:srgbClr val="FFFFFF"/>
                </a:solidFill>
                <a:latin typeface="Calibri"/>
                <a:cs typeface="Calibri"/>
              </a:rPr>
              <a:t>T </a:t>
            </a:r>
            <a:r>
              <a:rPr sz="2800" dirty="0">
                <a:solidFill>
                  <a:srgbClr val="FFFFFF"/>
                </a:solidFill>
                <a:latin typeface="Calibri"/>
                <a:cs typeface="Calibri"/>
              </a:rPr>
              <a:t>M</a:t>
            </a:r>
            <a:r>
              <a:rPr sz="2800" spc="-5" dirty="0">
                <a:solidFill>
                  <a:srgbClr val="FFFFFF"/>
                </a:solidFill>
                <a:latin typeface="Calibri"/>
                <a:cs typeface="Calibri"/>
              </a:rPr>
              <a:t>I</a:t>
            </a:r>
            <a:r>
              <a:rPr sz="2800" spc="-25" dirty="0">
                <a:solidFill>
                  <a:srgbClr val="FFFFFF"/>
                </a:solidFill>
                <a:latin typeface="Calibri"/>
                <a:cs typeface="Calibri"/>
              </a:rPr>
              <a:t>S</a:t>
            </a:r>
            <a:r>
              <a:rPr sz="2800" spc="-320" dirty="0">
                <a:solidFill>
                  <a:srgbClr val="FFFFFF"/>
                </a:solidFill>
                <a:latin typeface="Calibri"/>
                <a:cs typeface="Calibri"/>
              </a:rPr>
              <a:t>T</a:t>
            </a:r>
            <a:r>
              <a:rPr sz="2800" spc="-5" dirty="0">
                <a:solidFill>
                  <a:srgbClr val="FFFFFF"/>
                </a:solidFill>
                <a:latin typeface="Calibri"/>
                <a:cs typeface="Calibri"/>
              </a:rPr>
              <a:t>AK</a:t>
            </a:r>
            <a:r>
              <a:rPr sz="2800" spc="-35" dirty="0">
                <a:solidFill>
                  <a:srgbClr val="FFFFFF"/>
                </a:solidFill>
                <a:latin typeface="Calibri"/>
                <a:cs typeface="Calibri"/>
              </a:rPr>
              <a:t>E</a:t>
            </a:r>
            <a:r>
              <a:rPr sz="2800" spc="-5" dirty="0">
                <a:solidFill>
                  <a:srgbClr val="FFFFFF"/>
                </a:solidFill>
                <a:latin typeface="Calibri"/>
                <a:cs typeface="Calibri"/>
              </a:rPr>
              <a:t>S WITH</a:t>
            </a:r>
            <a:r>
              <a:rPr sz="2800" spc="25" dirty="0">
                <a:solidFill>
                  <a:srgbClr val="FFFFFF"/>
                </a:solidFill>
                <a:latin typeface="Calibri"/>
                <a:cs typeface="Calibri"/>
              </a:rPr>
              <a:t> </a:t>
            </a:r>
            <a:r>
              <a:rPr sz="2800" spc="-5" dirty="0">
                <a:solidFill>
                  <a:srgbClr val="FFFFFF"/>
                </a:solidFill>
                <a:latin typeface="Calibri"/>
                <a:cs typeface="Calibri"/>
              </a:rPr>
              <a:t>A</a:t>
            </a:r>
            <a:r>
              <a:rPr lang="en-US" sz="2800" spc="-5" dirty="0">
                <a:solidFill>
                  <a:srgbClr val="FFFFFF"/>
                </a:solidFill>
                <a:latin typeface="Calibri"/>
                <a:cs typeface="Calibri"/>
              </a:rPr>
              <a:t> </a:t>
            </a:r>
            <a:r>
              <a:rPr sz="2800" spc="-10" dirty="0">
                <a:solidFill>
                  <a:srgbClr val="FFFFFF"/>
                </a:solidFill>
                <a:latin typeface="Calibri"/>
                <a:cs typeface="Calibri"/>
              </a:rPr>
              <a:t>SUPPO</a:t>
            </a:r>
            <a:r>
              <a:rPr sz="2800" spc="-55" dirty="0">
                <a:solidFill>
                  <a:srgbClr val="FFFFFF"/>
                </a:solidFill>
                <a:latin typeface="Calibri"/>
                <a:cs typeface="Calibri"/>
              </a:rPr>
              <a:t>R</a:t>
            </a:r>
            <a:r>
              <a:rPr sz="2800" spc="-10" dirty="0">
                <a:solidFill>
                  <a:srgbClr val="FFFFFF"/>
                </a:solidFill>
                <a:latin typeface="Calibri"/>
                <a:cs typeface="Calibri"/>
              </a:rPr>
              <a:t>TIVE  </a:t>
            </a:r>
            <a:r>
              <a:rPr sz="2800" spc="-35" dirty="0">
                <a:solidFill>
                  <a:srgbClr val="FFFFFF"/>
                </a:solidFill>
                <a:latin typeface="Calibri"/>
                <a:cs typeface="Calibri"/>
              </a:rPr>
              <a:t>TONE</a:t>
            </a:r>
            <a:r>
              <a:rPr sz="2800" dirty="0">
                <a:solidFill>
                  <a:srgbClr val="FFFFFF"/>
                </a:solidFill>
                <a:latin typeface="Calibri"/>
                <a:cs typeface="Calibri"/>
              </a:rPr>
              <a:t> </a:t>
            </a:r>
            <a:r>
              <a:rPr sz="2800" spc="35" dirty="0">
                <a:solidFill>
                  <a:srgbClr val="FFFFFF"/>
                </a:solidFill>
                <a:latin typeface="Calibri"/>
                <a:cs typeface="Calibri"/>
              </a:rPr>
              <a:t>“THE</a:t>
            </a:r>
            <a:r>
              <a:rPr sz="2800" spc="5" dirty="0">
                <a:solidFill>
                  <a:srgbClr val="FFFFFF"/>
                </a:solidFill>
                <a:latin typeface="Calibri"/>
                <a:cs typeface="Calibri"/>
              </a:rPr>
              <a:t> </a:t>
            </a:r>
            <a:r>
              <a:rPr sz="2800" dirty="0">
                <a:solidFill>
                  <a:srgbClr val="FFFFFF"/>
                </a:solidFill>
                <a:latin typeface="Calibri"/>
                <a:cs typeface="Calibri"/>
              </a:rPr>
              <a:t>NEXT</a:t>
            </a:r>
            <a:r>
              <a:rPr sz="2800" spc="-10" dirty="0">
                <a:solidFill>
                  <a:srgbClr val="FFFFFF"/>
                </a:solidFill>
                <a:latin typeface="Calibri"/>
                <a:cs typeface="Calibri"/>
              </a:rPr>
              <a:t> TIME</a:t>
            </a:r>
            <a:r>
              <a:rPr sz="2800" spc="5" dirty="0">
                <a:solidFill>
                  <a:srgbClr val="FFFFFF"/>
                </a:solidFill>
                <a:latin typeface="Calibri"/>
                <a:cs typeface="Calibri"/>
              </a:rPr>
              <a:t> </a:t>
            </a:r>
            <a:r>
              <a:rPr sz="2800" spc="-10" dirty="0">
                <a:solidFill>
                  <a:srgbClr val="FFFFFF"/>
                </a:solidFill>
                <a:latin typeface="Calibri"/>
                <a:cs typeface="Calibri"/>
              </a:rPr>
              <a:t>THIS</a:t>
            </a:r>
            <a:r>
              <a:rPr sz="2800" spc="5" dirty="0">
                <a:solidFill>
                  <a:srgbClr val="FFFFFF"/>
                </a:solidFill>
                <a:latin typeface="Calibri"/>
                <a:cs typeface="Calibri"/>
              </a:rPr>
              <a:t> </a:t>
            </a:r>
            <a:r>
              <a:rPr sz="2800" spc="-5" dirty="0">
                <a:solidFill>
                  <a:srgbClr val="FFFFFF"/>
                </a:solidFill>
                <a:latin typeface="Calibri"/>
                <a:cs typeface="Calibri"/>
              </a:rPr>
              <a:t>HAPPENS </a:t>
            </a:r>
            <a:r>
              <a:rPr sz="2800" dirty="0">
                <a:solidFill>
                  <a:srgbClr val="FFFFFF"/>
                </a:solidFill>
                <a:latin typeface="Calibri"/>
                <a:cs typeface="Calibri"/>
              </a:rPr>
              <a:t> </a:t>
            </a:r>
            <a:r>
              <a:rPr sz="2800" spc="-50" dirty="0">
                <a:solidFill>
                  <a:srgbClr val="FFFFFF"/>
                </a:solidFill>
                <a:latin typeface="Calibri"/>
                <a:cs typeface="Calibri"/>
              </a:rPr>
              <a:t>YOU</a:t>
            </a:r>
            <a:r>
              <a:rPr lang="en-US" sz="2800" spc="-50" dirty="0">
                <a:solidFill>
                  <a:srgbClr val="FFFFFF"/>
                </a:solidFill>
                <a:latin typeface="Calibri"/>
                <a:cs typeface="Calibri"/>
              </a:rPr>
              <a:t> </a:t>
            </a:r>
            <a:r>
              <a:rPr sz="2800" spc="-100" dirty="0">
                <a:solidFill>
                  <a:srgbClr val="FFFFFF"/>
                </a:solidFill>
                <a:latin typeface="Calibri"/>
                <a:cs typeface="Calibri"/>
              </a:rPr>
              <a:t>MAY</a:t>
            </a:r>
            <a:r>
              <a:rPr sz="2800" spc="-10" dirty="0">
                <a:solidFill>
                  <a:srgbClr val="FFFFFF"/>
                </a:solidFill>
                <a:latin typeface="Calibri"/>
                <a:cs typeface="Calibri"/>
              </a:rPr>
              <a:t> </a:t>
            </a:r>
            <a:r>
              <a:rPr sz="2800" spc="-50" dirty="0">
                <a:solidFill>
                  <a:srgbClr val="FFFFFF"/>
                </a:solidFill>
                <a:latin typeface="Calibri"/>
                <a:cs typeface="Calibri"/>
              </a:rPr>
              <a:t>WANT</a:t>
            </a:r>
            <a:r>
              <a:rPr sz="2800" spc="5" dirty="0">
                <a:solidFill>
                  <a:srgbClr val="FFFFFF"/>
                </a:solidFill>
                <a:latin typeface="Calibri"/>
                <a:cs typeface="Calibri"/>
              </a:rPr>
              <a:t> </a:t>
            </a:r>
            <a:r>
              <a:rPr sz="2800" spc="-60" dirty="0">
                <a:solidFill>
                  <a:srgbClr val="FFFFFF"/>
                </a:solidFill>
                <a:latin typeface="Calibri"/>
                <a:cs typeface="Calibri"/>
              </a:rPr>
              <a:t>TO</a:t>
            </a:r>
            <a:r>
              <a:rPr sz="2800" spc="-5" dirty="0">
                <a:solidFill>
                  <a:srgbClr val="FFFFFF"/>
                </a:solidFill>
                <a:latin typeface="Calibri"/>
                <a:cs typeface="Calibri"/>
              </a:rPr>
              <a:t> </a:t>
            </a:r>
            <a:r>
              <a:rPr sz="2800" spc="-20" dirty="0">
                <a:solidFill>
                  <a:srgbClr val="FFFFFF"/>
                </a:solidFill>
                <a:latin typeface="Calibri"/>
                <a:cs typeface="Calibri"/>
              </a:rPr>
              <a:t>TRY…”</a:t>
            </a:r>
            <a:endParaRPr sz="2800" dirty="0">
              <a:latin typeface="Calibri"/>
              <a:cs typeface="Calibri"/>
            </a:endParaRPr>
          </a:p>
        </p:txBody>
      </p:sp>
      <p:pic>
        <p:nvPicPr>
          <p:cNvPr id="25602" name="Picture 2" descr="Positive Language Images, Stock Photos &amp;amp; Vectors | Shutterstock">
            <a:extLst>
              <a:ext uri="{FF2B5EF4-FFF2-40B4-BE49-F238E27FC236}">
                <a16:creationId xmlns:a16="http://schemas.microsoft.com/office/drawing/2014/main" id="{9ABA03A3-8B99-4704-BDC2-422EE93766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43"/>
          <a:stretch/>
        </p:blipFill>
        <p:spPr bwMode="auto">
          <a:xfrm>
            <a:off x="6240375" y="2348252"/>
            <a:ext cx="5160808" cy="3521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5956300" cy="574040"/>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Calibri Light"/>
                <a:cs typeface="Calibri Light"/>
              </a:rPr>
              <a:t>NON-VERBAL</a:t>
            </a:r>
            <a:r>
              <a:rPr sz="3600" b="0" spc="-35" dirty="0">
                <a:latin typeface="Calibri Light"/>
                <a:cs typeface="Calibri Light"/>
              </a:rPr>
              <a:t> </a:t>
            </a:r>
            <a:r>
              <a:rPr sz="3600" b="0" spc="-30" dirty="0">
                <a:latin typeface="Calibri Light"/>
                <a:cs typeface="Calibri Light"/>
              </a:rPr>
              <a:t>COMMUNICATION</a:t>
            </a:r>
            <a:endParaRPr sz="3600">
              <a:latin typeface="Calibri Light"/>
              <a:cs typeface="Calibri Light"/>
            </a:endParaRPr>
          </a:p>
        </p:txBody>
      </p:sp>
      <p:sp>
        <p:nvSpPr>
          <p:cNvPr id="3" name="object 3"/>
          <p:cNvSpPr txBox="1"/>
          <p:nvPr/>
        </p:nvSpPr>
        <p:spPr>
          <a:xfrm>
            <a:off x="764540" y="2029790"/>
            <a:ext cx="9766300" cy="3810000"/>
          </a:xfrm>
          <a:prstGeom prst="rect">
            <a:avLst/>
          </a:prstGeom>
        </p:spPr>
        <p:txBody>
          <a:bodyPr vert="horz" wrap="square" lIns="0" tIns="12065" rIns="0" bIns="0" rtlCol="0">
            <a:spAutoFit/>
          </a:bodyPr>
          <a:lstStyle/>
          <a:p>
            <a:pPr marL="299085" marR="715645" indent="-287020">
              <a:lnSpc>
                <a:spcPct val="100000"/>
              </a:lnSpc>
              <a:spcBef>
                <a:spcPts val="95"/>
              </a:spcBef>
              <a:buFont typeface="Arial"/>
              <a:buChar char="•"/>
              <a:tabLst>
                <a:tab pos="299720" algn="l"/>
              </a:tabLst>
            </a:pPr>
            <a:r>
              <a:rPr sz="4000" spc="-5" dirty="0">
                <a:solidFill>
                  <a:srgbClr val="FFFFFF"/>
                </a:solidFill>
                <a:latin typeface="Calibri"/>
                <a:cs typeface="Calibri"/>
              </a:rPr>
              <a:t>BE</a:t>
            </a:r>
            <a:r>
              <a:rPr sz="4000" spc="-15" dirty="0">
                <a:solidFill>
                  <a:srgbClr val="FFFFFF"/>
                </a:solidFill>
                <a:latin typeface="Calibri"/>
                <a:cs typeface="Calibri"/>
              </a:rPr>
              <a:t> </a:t>
            </a:r>
            <a:r>
              <a:rPr sz="4000" spc="-70" dirty="0">
                <a:solidFill>
                  <a:srgbClr val="FFFFFF"/>
                </a:solidFill>
                <a:latin typeface="Calibri"/>
                <a:cs typeface="Calibri"/>
              </a:rPr>
              <a:t>AWARE</a:t>
            </a:r>
            <a:r>
              <a:rPr sz="4000" spc="-5" dirty="0">
                <a:solidFill>
                  <a:srgbClr val="FFFFFF"/>
                </a:solidFill>
                <a:latin typeface="Calibri"/>
                <a:cs typeface="Calibri"/>
              </a:rPr>
              <a:t> OF</a:t>
            </a:r>
            <a:r>
              <a:rPr sz="4000" spc="-10" dirty="0">
                <a:solidFill>
                  <a:srgbClr val="FFFFFF"/>
                </a:solidFill>
                <a:latin typeface="Calibri"/>
                <a:cs typeface="Calibri"/>
              </a:rPr>
              <a:t> </a:t>
            </a:r>
            <a:r>
              <a:rPr sz="4000" spc="-5" dirty="0">
                <a:solidFill>
                  <a:srgbClr val="FFFFFF"/>
                </a:solidFill>
                <a:latin typeface="Calibri"/>
                <a:cs typeface="Calibri"/>
              </a:rPr>
              <a:t>THE</a:t>
            </a:r>
            <a:r>
              <a:rPr sz="4000" spc="-15" dirty="0">
                <a:solidFill>
                  <a:srgbClr val="FFFFFF"/>
                </a:solidFill>
                <a:latin typeface="Calibri"/>
                <a:cs typeface="Calibri"/>
              </a:rPr>
              <a:t> </a:t>
            </a:r>
            <a:r>
              <a:rPr sz="4000" dirty="0">
                <a:solidFill>
                  <a:srgbClr val="FFFFFF"/>
                </a:solidFill>
                <a:latin typeface="Calibri"/>
                <a:cs typeface="Calibri"/>
              </a:rPr>
              <a:t>SIGNIFICANCE</a:t>
            </a:r>
            <a:r>
              <a:rPr sz="4000" spc="20" dirty="0">
                <a:solidFill>
                  <a:srgbClr val="FFFFFF"/>
                </a:solidFill>
                <a:latin typeface="Calibri"/>
                <a:cs typeface="Calibri"/>
              </a:rPr>
              <a:t> </a:t>
            </a:r>
            <a:r>
              <a:rPr sz="4000" spc="-5" dirty="0">
                <a:solidFill>
                  <a:srgbClr val="FFFFFF"/>
                </a:solidFill>
                <a:latin typeface="Calibri"/>
                <a:cs typeface="Calibri"/>
              </a:rPr>
              <a:t>OF</a:t>
            </a:r>
            <a:r>
              <a:rPr sz="4000" spc="-10" dirty="0">
                <a:solidFill>
                  <a:srgbClr val="FFFFFF"/>
                </a:solidFill>
                <a:latin typeface="Calibri"/>
                <a:cs typeface="Calibri"/>
              </a:rPr>
              <a:t> </a:t>
            </a:r>
            <a:r>
              <a:rPr sz="4000" spc="-20" dirty="0">
                <a:solidFill>
                  <a:srgbClr val="FFFFFF"/>
                </a:solidFill>
                <a:latin typeface="Calibri"/>
                <a:cs typeface="Calibri"/>
              </a:rPr>
              <a:t>NON- </a:t>
            </a:r>
            <a:r>
              <a:rPr sz="4000" spc="-890" dirty="0">
                <a:solidFill>
                  <a:srgbClr val="FFFFFF"/>
                </a:solidFill>
                <a:latin typeface="Calibri"/>
                <a:cs typeface="Calibri"/>
              </a:rPr>
              <a:t> </a:t>
            </a:r>
            <a:r>
              <a:rPr sz="4000" spc="-10" dirty="0">
                <a:solidFill>
                  <a:srgbClr val="FFFFFF"/>
                </a:solidFill>
                <a:latin typeface="Calibri"/>
                <a:cs typeface="Calibri"/>
              </a:rPr>
              <a:t>VERBAL</a:t>
            </a:r>
            <a:r>
              <a:rPr sz="4000" spc="10" dirty="0">
                <a:solidFill>
                  <a:srgbClr val="FFFFFF"/>
                </a:solidFill>
                <a:latin typeface="Calibri"/>
                <a:cs typeface="Calibri"/>
              </a:rPr>
              <a:t> </a:t>
            </a:r>
            <a:r>
              <a:rPr sz="4000" spc="-30" dirty="0">
                <a:solidFill>
                  <a:srgbClr val="FFFFFF"/>
                </a:solidFill>
                <a:latin typeface="Calibri"/>
                <a:cs typeface="Calibri"/>
              </a:rPr>
              <a:t>COMMUNICATION.</a:t>
            </a:r>
            <a:endParaRPr sz="4000">
              <a:latin typeface="Calibri"/>
              <a:cs typeface="Calibri"/>
            </a:endParaRPr>
          </a:p>
          <a:p>
            <a:pPr marL="299085" marR="5080" indent="-287020">
              <a:lnSpc>
                <a:spcPct val="100000"/>
              </a:lnSpc>
              <a:spcBef>
                <a:spcPts val="1000"/>
              </a:spcBef>
              <a:buFont typeface="Arial"/>
              <a:buChar char="•"/>
              <a:tabLst>
                <a:tab pos="299720" algn="l"/>
              </a:tabLst>
            </a:pPr>
            <a:r>
              <a:rPr sz="4000" spc="-50" dirty="0">
                <a:solidFill>
                  <a:srgbClr val="FFFFFF"/>
                </a:solidFill>
                <a:latin typeface="Calibri"/>
                <a:cs typeface="Calibri"/>
              </a:rPr>
              <a:t>AVOID</a:t>
            </a:r>
            <a:r>
              <a:rPr sz="4000" spc="-5" dirty="0">
                <a:solidFill>
                  <a:srgbClr val="FFFFFF"/>
                </a:solidFill>
                <a:latin typeface="Calibri"/>
                <a:cs typeface="Calibri"/>
              </a:rPr>
              <a:t> </a:t>
            </a:r>
            <a:r>
              <a:rPr sz="4000" spc="-10" dirty="0">
                <a:solidFill>
                  <a:srgbClr val="FFFFFF"/>
                </a:solidFill>
                <a:latin typeface="Calibri"/>
                <a:cs typeface="Calibri"/>
              </a:rPr>
              <a:t>NON-VERBAL</a:t>
            </a:r>
            <a:r>
              <a:rPr sz="4000" spc="25" dirty="0">
                <a:solidFill>
                  <a:srgbClr val="FFFFFF"/>
                </a:solidFill>
                <a:latin typeface="Calibri"/>
                <a:cs typeface="Calibri"/>
              </a:rPr>
              <a:t> </a:t>
            </a:r>
            <a:r>
              <a:rPr sz="4000" spc="-20" dirty="0">
                <a:solidFill>
                  <a:srgbClr val="FFFFFF"/>
                </a:solidFill>
                <a:latin typeface="Calibri"/>
                <a:cs typeface="Calibri"/>
              </a:rPr>
              <a:t>MESSAGES</a:t>
            </a:r>
            <a:r>
              <a:rPr sz="4000" spc="-35" dirty="0">
                <a:solidFill>
                  <a:srgbClr val="FFFFFF"/>
                </a:solidFill>
                <a:latin typeface="Calibri"/>
                <a:cs typeface="Calibri"/>
              </a:rPr>
              <a:t> </a:t>
            </a:r>
            <a:r>
              <a:rPr sz="4000" spc="-85" dirty="0">
                <a:solidFill>
                  <a:srgbClr val="FFFFFF"/>
                </a:solidFill>
                <a:latin typeface="Calibri"/>
                <a:cs typeface="Calibri"/>
              </a:rPr>
              <a:t>THAT</a:t>
            </a:r>
            <a:r>
              <a:rPr sz="4000" spc="-15" dirty="0">
                <a:solidFill>
                  <a:srgbClr val="FFFFFF"/>
                </a:solidFill>
                <a:latin typeface="Calibri"/>
                <a:cs typeface="Calibri"/>
              </a:rPr>
              <a:t> </a:t>
            </a:r>
            <a:r>
              <a:rPr sz="4000" spc="-10" dirty="0">
                <a:solidFill>
                  <a:srgbClr val="FFFFFF"/>
                </a:solidFill>
                <a:latin typeface="Calibri"/>
                <a:cs typeface="Calibri"/>
              </a:rPr>
              <a:t>APPEAR </a:t>
            </a:r>
            <a:r>
              <a:rPr sz="4000" spc="-890" dirty="0">
                <a:solidFill>
                  <a:srgbClr val="FFFFFF"/>
                </a:solidFill>
                <a:latin typeface="Calibri"/>
                <a:cs typeface="Calibri"/>
              </a:rPr>
              <a:t> </a:t>
            </a:r>
            <a:r>
              <a:rPr sz="4000" spc="-50" dirty="0">
                <a:solidFill>
                  <a:srgbClr val="FFFFFF"/>
                </a:solidFill>
                <a:latin typeface="Calibri"/>
                <a:cs typeface="Calibri"/>
              </a:rPr>
              <a:t>NEGATIVE</a:t>
            </a:r>
            <a:r>
              <a:rPr sz="4000" dirty="0">
                <a:solidFill>
                  <a:srgbClr val="FFFFFF"/>
                </a:solidFill>
                <a:latin typeface="Calibri"/>
                <a:cs typeface="Calibri"/>
              </a:rPr>
              <a:t> SUCH</a:t>
            </a:r>
            <a:r>
              <a:rPr sz="4000" spc="-5" dirty="0">
                <a:solidFill>
                  <a:srgbClr val="FFFFFF"/>
                </a:solidFill>
                <a:latin typeface="Calibri"/>
                <a:cs typeface="Calibri"/>
              </a:rPr>
              <a:t> AS:</a:t>
            </a:r>
            <a:r>
              <a:rPr sz="4000" spc="10" dirty="0">
                <a:solidFill>
                  <a:srgbClr val="FFFFFF"/>
                </a:solidFill>
                <a:latin typeface="Calibri"/>
                <a:cs typeface="Calibri"/>
              </a:rPr>
              <a:t> </a:t>
            </a:r>
            <a:r>
              <a:rPr sz="4000" spc="-10" dirty="0">
                <a:solidFill>
                  <a:srgbClr val="FFFFFF"/>
                </a:solidFill>
                <a:latin typeface="Calibri"/>
                <a:cs typeface="Calibri"/>
              </a:rPr>
              <a:t>ROLLING</a:t>
            </a:r>
            <a:r>
              <a:rPr sz="4000" spc="25" dirty="0">
                <a:solidFill>
                  <a:srgbClr val="FFFFFF"/>
                </a:solidFill>
                <a:latin typeface="Calibri"/>
                <a:cs typeface="Calibri"/>
              </a:rPr>
              <a:t> </a:t>
            </a:r>
            <a:r>
              <a:rPr sz="4000" spc="-10" dirty="0">
                <a:solidFill>
                  <a:srgbClr val="FFFFFF"/>
                </a:solidFill>
                <a:latin typeface="Calibri"/>
                <a:cs typeface="Calibri"/>
              </a:rPr>
              <a:t>EYES, </a:t>
            </a:r>
            <a:r>
              <a:rPr sz="4000" spc="-25" dirty="0">
                <a:solidFill>
                  <a:srgbClr val="FFFFFF"/>
                </a:solidFill>
                <a:latin typeface="Calibri"/>
                <a:cs typeface="Calibri"/>
              </a:rPr>
              <a:t>LOSS</a:t>
            </a:r>
            <a:r>
              <a:rPr sz="4000" dirty="0">
                <a:solidFill>
                  <a:srgbClr val="FFFFFF"/>
                </a:solidFill>
                <a:latin typeface="Calibri"/>
                <a:cs typeface="Calibri"/>
              </a:rPr>
              <a:t> </a:t>
            </a:r>
            <a:r>
              <a:rPr sz="4000" spc="-10" dirty="0">
                <a:solidFill>
                  <a:srgbClr val="FFFFFF"/>
                </a:solidFill>
                <a:latin typeface="Calibri"/>
                <a:cs typeface="Calibri"/>
              </a:rPr>
              <a:t>OF </a:t>
            </a:r>
            <a:r>
              <a:rPr sz="4000" spc="-5" dirty="0">
                <a:solidFill>
                  <a:srgbClr val="FFFFFF"/>
                </a:solidFill>
                <a:latin typeface="Calibri"/>
                <a:cs typeface="Calibri"/>
              </a:rPr>
              <a:t> </a:t>
            </a:r>
            <a:r>
              <a:rPr sz="4000" spc="-10" dirty="0">
                <a:solidFill>
                  <a:srgbClr val="FFFFFF"/>
                </a:solidFill>
                <a:latin typeface="Calibri"/>
                <a:cs typeface="Calibri"/>
              </a:rPr>
              <a:t>EYE </a:t>
            </a:r>
            <a:r>
              <a:rPr sz="4000" spc="-55" dirty="0">
                <a:solidFill>
                  <a:srgbClr val="FFFFFF"/>
                </a:solidFill>
                <a:latin typeface="Calibri"/>
                <a:cs typeface="Calibri"/>
              </a:rPr>
              <a:t>CONTACT</a:t>
            </a:r>
            <a:r>
              <a:rPr sz="4000" spc="15" dirty="0">
                <a:solidFill>
                  <a:srgbClr val="FFFFFF"/>
                </a:solidFill>
                <a:latin typeface="Calibri"/>
                <a:cs typeface="Calibri"/>
              </a:rPr>
              <a:t> </a:t>
            </a:r>
            <a:r>
              <a:rPr sz="4000" spc="-5" dirty="0">
                <a:solidFill>
                  <a:srgbClr val="FFFFFF"/>
                </a:solidFill>
                <a:latin typeface="Calibri"/>
                <a:cs typeface="Calibri"/>
              </a:rPr>
              <a:t>POINTING</a:t>
            </a:r>
            <a:r>
              <a:rPr sz="4000" spc="50" dirty="0">
                <a:solidFill>
                  <a:srgbClr val="FFFFFF"/>
                </a:solidFill>
                <a:latin typeface="Calibri"/>
                <a:cs typeface="Calibri"/>
              </a:rPr>
              <a:t> </a:t>
            </a:r>
            <a:r>
              <a:rPr sz="4000" spc="-5" dirty="0">
                <a:solidFill>
                  <a:srgbClr val="FFFFFF"/>
                </a:solidFill>
                <a:latin typeface="Calibri"/>
                <a:cs typeface="Calibri"/>
              </a:rPr>
              <a:t>OR</a:t>
            </a:r>
            <a:r>
              <a:rPr sz="4000" spc="5" dirty="0">
                <a:solidFill>
                  <a:srgbClr val="FFFFFF"/>
                </a:solidFill>
                <a:latin typeface="Calibri"/>
                <a:cs typeface="Calibri"/>
              </a:rPr>
              <a:t> </a:t>
            </a:r>
            <a:r>
              <a:rPr sz="4000" spc="-35" dirty="0">
                <a:solidFill>
                  <a:srgbClr val="FFFFFF"/>
                </a:solidFill>
                <a:latin typeface="Calibri"/>
                <a:cs typeface="Calibri"/>
              </a:rPr>
              <a:t>WAGGING </a:t>
            </a:r>
            <a:r>
              <a:rPr sz="4000" spc="-30" dirty="0">
                <a:solidFill>
                  <a:srgbClr val="FFFFFF"/>
                </a:solidFill>
                <a:latin typeface="Calibri"/>
                <a:cs typeface="Calibri"/>
              </a:rPr>
              <a:t> </a:t>
            </a:r>
            <a:r>
              <a:rPr sz="4000" spc="-10" dirty="0">
                <a:solidFill>
                  <a:srgbClr val="FFFFFF"/>
                </a:solidFill>
                <a:latin typeface="Calibri"/>
                <a:cs typeface="Calibri"/>
              </a:rPr>
              <a:t>FINGERS</a:t>
            </a:r>
            <a:r>
              <a:rPr sz="4000" spc="-5" dirty="0">
                <a:solidFill>
                  <a:srgbClr val="FFFFFF"/>
                </a:solidFill>
                <a:latin typeface="Calibri"/>
                <a:cs typeface="Calibri"/>
              </a:rPr>
              <a:t> DEEP</a:t>
            </a:r>
            <a:r>
              <a:rPr sz="4000" spc="-15" dirty="0">
                <a:solidFill>
                  <a:srgbClr val="FFFFFF"/>
                </a:solidFill>
                <a:latin typeface="Calibri"/>
                <a:cs typeface="Calibri"/>
              </a:rPr>
              <a:t> </a:t>
            </a:r>
            <a:r>
              <a:rPr sz="4000" spc="-5" dirty="0">
                <a:solidFill>
                  <a:srgbClr val="FFFFFF"/>
                </a:solidFill>
                <a:latin typeface="Calibri"/>
                <a:cs typeface="Calibri"/>
              </a:rPr>
              <a:t>SIGHS,</a:t>
            </a:r>
            <a:r>
              <a:rPr sz="4000" spc="10" dirty="0">
                <a:solidFill>
                  <a:srgbClr val="FFFFFF"/>
                </a:solidFill>
                <a:latin typeface="Calibri"/>
                <a:cs typeface="Calibri"/>
              </a:rPr>
              <a:t> </a:t>
            </a:r>
            <a:r>
              <a:rPr sz="4000" spc="-10" dirty="0">
                <a:solidFill>
                  <a:srgbClr val="FFFFFF"/>
                </a:solidFill>
                <a:latin typeface="Calibri"/>
                <a:cs typeface="Calibri"/>
              </a:rPr>
              <a:t>CLEARING</a:t>
            </a:r>
            <a:r>
              <a:rPr sz="4000" spc="30" dirty="0">
                <a:solidFill>
                  <a:srgbClr val="FFFFFF"/>
                </a:solidFill>
                <a:latin typeface="Calibri"/>
                <a:cs typeface="Calibri"/>
              </a:rPr>
              <a:t> </a:t>
            </a:r>
            <a:r>
              <a:rPr sz="4000" spc="-75" dirty="0">
                <a:solidFill>
                  <a:srgbClr val="FFFFFF"/>
                </a:solidFill>
                <a:latin typeface="Calibri"/>
                <a:cs typeface="Calibri"/>
              </a:rPr>
              <a:t>THROAT</a:t>
            </a:r>
            <a:endParaRPr sz="4000">
              <a:latin typeface="Calibri"/>
              <a:cs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18025"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OVERCOMING</a:t>
            </a:r>
            <a:r>
              <a:rPr sz="3600" b="0" spc="-65" dirty="0">
                <a:latin typeface="Calibri Light"/>
                <a:cs typeface="Calibri Light"/>
              </a:rPr>
              <a:t> </a:t>
            </a:r>
            <a:r>
              <a:rPr sz="3600" b="0" spc="-15" dirty="0">
                <a:latin typeface="Calibri Light"/>
                <a:cs typeface="Calibri Light"/>
              </a:rPr>
              <a:t>BARRIERS</a:t>
            </a:r>
            <a:endParaRPr sz="3600">
              <a:latin typeface="Calibri Light"/>
              <a:cs typeface="Calibri Light"/>
            </a:endParaRPr>
          </a:p>
        </p:txBody>
      </p:sp>
      <p:sp>
        <p:nvSpPr>
          <p:cNvPr id="3" name="object 3"/>
          <p:cNvSpPr txBox="1"/>
          <p:nvPr/>
        </p:nvSpPr>
        <p:spPr>
          <a:xfrm>
            <a:off x="764541" y="1714009"/>
            <a:ext cx="5331460" cy="3865161"/>
          </a:xfrm>
          <a:prstGeom prst="rect">
            <a:avLst/>
          </a:prstGeom>
        </p:spPr>
        <p:txBody>
          <a:bodyPr vert="horz" wrap="square" lIns="0" tIns="139700" rIns="0" bIns="0" rtlCol="0">
            <a:spAutoFit/>
          </a:bodyPr>
          <a:lstStyle/>
          <a:p>
            <a:pPr marL="299085" indent="-287020">
              <a:lnSpc>
                <a:spcPct val="100000"/>
              </a:lnSpc>
              <a:spcBef>
                <a:spcPts val="1100"/>
              </a:spcBef>
              <a:buFont typeface="Arial"/>
              <a:buChar char="•"/>
              <a:tabLst>
                <a:tab pos="299720" algn="l"/>
              </a:tabLst>
            </a:pPr>
            <a:r>
              <a:rPr sz="2400" spc="-10" dirty="0">
                <a:solidFill>
                  <a:srgbClr val="FFFFFF"/>
                </a:solidFill>
                <a:latin typeface="Calibri"/>
                <a:cs typeface="Calibri"/>
              </a:rPr>
              <a:t>RECOGNITION</a:t>
            </a:r>
            <a:r>
              <a:rPr sz="2400" dirty="0">
                <a:solidFill>
                  <a:srgbClr val="FFFFFF"/>
                </a:solidFill>
                <a:latin typeface="Calibri"/>
                <a:cs typeface="Calibri"/>
              </a:rPr>
              <a:t> OF</a:t>
            </a:r>
            <a:r>
              <a:rPr sz="2400" spc="-10" dirty="0">
                <a:solidFill>
                  <a:srgbClr val="FFFFFF"/>
                </a:solidFill>
                <a:latin typeface="Calibri"/>
                <a:cs typeface="Calibri"/>
              </a:rPr>
              <a:t> </a:t>
            </a:r>
            <a:r>
              <a:rPr sz="2400" spc="-5" dirty="0">
                <a:solidFill>
                  <a:srgbClr val="FFFFFF"/>
                </a:solidFill>
                <a:latin typeface="Calibri"/>
                <a:cs typeface="Calibri"/>
              </a:rPr>
              <a:t>DIFFERENCES</a:t>
            </a:r>
            <a:endParaRPr sz="2400" dirty="0">
              <a:latin typeface="Calibri"/>
              <a:cs typeface="Calibri"/>
            </a:endParaRPr>
          </a:p>
          <a:p>
            <a:pPr marL="299085" indent="-287020">
              <a:lnSpc>
                <a:spcPct val="100000"/>
              </a:lnSpc>
              <a:spcBef>
                <a:spcPts val="994"/>
              </a:spcBef>
              <a:buFont typeface="Arial"/>
              <a:buChar char="•"/>
              <a:tabLst>
                <a:tab pos="299720" algn="l"/>
              </a:tabLst>
            </a:pPr>
            <a:r>
              <a:rPr sz="2400" spc="-5" dirty="0">
                <a:solidFill>
                  <a:srgbClr val="FFFFFF"/>
                </a:solidFill>
                <a:latin typeface="Calibri"/>
                <a:cs typeface="Calibri"/>
              </a:rPr>
              <a:t>ACKNOWLEDGEMENT</a:t>
            </a:r>
            <a:r>
              <a:rPr sz="2400" spc="10" dirty="0">
                <a:solidFill>
                  <a:srgbClr val="FFFFFF"/>
                </a:solidFill>
                <a:latin typeface="Calibri"/>
                <a:cs typeface="Calibri"/>
              </a:rPr>
              <a:t> </a:t>
            </a:r>
            <a:r>
              <a:rPr sz="2400" spc="-5" dirty="0">
                <a:solidFill>
                  <a:srgbClr val="FFFFFF"/>
                </a:solidFill>
                <a:latin typeface="Calibri"/>
                <a:cs typeface="Calibri"/>
              </a:rPr>
              <a:t>OF</a:t>
            </a:r>
            <a:r>
              <a:rPr sz="2400" dirty="0">
                <a:solidFill>
                  <a:srgbClr val="FFFFFF"/>
                </a:solidFill>
                <a:latin typeface="Calibri"/>
                <a:cs typeface="Calibri"/>
              </a:rPr>
              <a:t> </a:t>
            </a:r>
            <a:r>
              <a:rPr sz="2400" spc="-15" dirty="0">
                <a:solidFill>
                  <a:srgbClr val="FFFFFF"/>
                </a:solidFill>
                <a:latin typeface="Calibri"/>
                <a:cs typeface="Calibri"/>
              </a:rPr>
              <a:t>MESSAGES</a:t>
            </a:r>
            <a:endParaRPr sz="2400" dirty="0">
              <a:latin typeface="Calibri"/>
              <a:cs typeface="Calibri"/>
            </a:endParaRPr>
          </a:p>
          <a:p>
            <a:pPr marL="299085" indent="-287020">
              <a:lnSpc>
                <a:spcPct val="100000"/>
              </a:lnSpc>
              <a:spcBef>
                <a:spcPts val="994"/>
              </a:spcBef>
              <a:buFont typeface="Arial"/>
              <a:buChar char="•"/>
              <a:tabLst>
                <a:tab pos="299720" algn="l"/>
              </a:tabLst>
            </a:pPr>
            <a:r>
              <a:rPr sz="2400" spc="-10" dirty="0">
                <a:solidFill>
                  <a:srgbClr val="FFFFFF"/>
                </a:solidFill>
                <a:latin typeface="Calibri"/>
                <a:cs typeface="Calibri"/>
              </a:rPr>
              <a:t>EXPLORING</a:t>
            </a:r>
            <a:r>
              <a:rPr sz="2400" spc="5" dirty="0">
                <a:solidFill>
                  <a:srgbClr val="FFFFFF"/>
                </a:solidFill>
                <a:latin typeface="Calibri"/>
                <a:cs typeface="Calibri"/>
              </a:rPr>
              <a:t> </a:t>
            </a:r>
            <a:r>
              <a:rPr sz="2400" spc="-5" dirty="0">
                <a:solidFill>
                  <a:srgbClr val="FFFFFF"/>
                </a:solidFill>
                <a:latin typeface="Calibri"/>
                <a:cs typeface="Calibri"/>
              </a:rPr>
              <a:t>DIFFERENT</a:t>
            </a:r>
            <a:r>
              <a:rPr sz="2400" spc="-15" dirty="0">
                <a:solidFill>
                  <a:srgbClr val="FFFFFF"/>
                </a:solidFill>
                <a:latin typeface="Calibri"/>
                <a:cs typeface="Calibri"/>
              </a:rPr>
              <a:t> APPROACHES</a:t>
            </a:r>
            <a:endParaRPr sz="2400" dirty="0">
              <a:latin typeface="Calibri"/>
              <a:cs typeface="Calibri"/>
            </a:endParaRPr>
          </a:p>
          <a:p>
            <a:pPr marL="299085" indent="-287020">
              <a:lnSpc>
                <a:spcPct val="100000"/>
              </a:lnSpc>
              <a:spcBef>
                <a:spcPts val="1015"/>
              </a:spcBef>
              <a:buFont typeface="Arial"/>
              <a:buChar char="•"/>
              <a:tabLst>
                <a:tab pos="299720" algn="l"/>
              </a:tabLst>
            </a:pPr>
            <a:r>
              <a:rPr sz="2400" dirty="0">
                <a:solidFill>
                  <a:srgbClr val="FFFFFF"/>
                </a:solidFill>
                <a:latin typeface="Calibri"/>
                <a:cs typeface="Calibri"/>
              </a:rPr>
              <a:t>BEING</a:t>
            </a:r>
            <a:r>
              <a:rPr sz="2400" spc="-20" dirty="0">
                <a:solidFill>
                  <a:srgbClr val="FFFFFF"/>
                </a:solidFill>
                <a:latin typeface="Calibri"/>
                <a:cs typeface="Calibri"/>
              </a:rPr>
              <a:t> </a:t>
            </a:r>
            <a:r>
              <a:rPr sz="2400" spc="-55" dirty="0">
                <a:solidFill>
                  <a:srgbClr val="FFFFFF"/>
                </a:solidFill>
                <a:latin typeface="Calibri"/>
                <a:cs typeface="Calibri"/>
              </a:rPr>
              <a:t>EMPATHETIC</a:t>
            </a:r>
            <a:endParaRPr sz="2400" dirty="0">
              <a:latin typeface="Calibri"/>
              <a:cs typeface="Calibri"/>
            </a:endParaRPr>
          </a:p>
          <a:p>
            <a:pPr marL="299085" indent="-287020">
              <a:lnSpc>
                <a:spcPct val="100000"/>
              </a:lnSpc>
              <a:spcBef>
                <a:spcPts val="994"/>
              </a:spcBef>
              <a:buFont typeface="Arial"/>
              <a:buChar char="•"/>
              <a:tabLst>
                <a:tab pos="299720" algn="l"/>
              </a:tabLst>
            </a:pPr>
            <a:r>
              <a:rPr sz="2400" spc="-5" dirty="0">
                <a:solidFill>
                  <a:srgbClr val="FFFFFF"/>
                </a:solidFill>
                <a:latin typeface="Calibri"/>
                <a:cs typeface="Calibri"/>
              </a:rPr>
              <a:t>REINFORCEMENT</a:t>
            </a:r>
            <a:endParaRPr sz="2400" dirty="0">
              <a:latin typeface="Calibri"/>
              <a:cs typeface="Calibri"/>
            </a:endParaRPr>
          </a:p>
          <a:p>
            <a:pPr marL="299085" indent="-287020">
              <a:lnSpc>
                <a:spcPct val="100000"/>
              </a:lnSpc>
              <a:spcBef>
                <a:spcPts val="994"/>
              </a:spcBef>
              <a:buFont typeface="Arial"/>
              <a:buChar char="•"/>
              <a:tabLst>
                <a:tab pos="299720" algn="l"/>
              </a:tabLst>
            </a:pPr>
            <a:r>
              <a:rPr sz="2400" dirty="0">
                <a:solidFill>
                  <a:srgbClr val="FFFFFF"/>
                </a:solidFill>
                <a:latin typeface="Calibri"/>
                <a:cs typeface="Calibri"/>
              </a:rPr>
              <a:t>BEING</a:t>
            </a:r>
            <a:r>
              <a:rPr sz="2400" spc="-10" dirty="0">
                <a:solidFill>
                  <a:srgbClr val="FFFFFF"/>
                </a:solidFill>
                <a:latin typeface="Calibri"/>
                <a:cs typeface="Calibri"/>
              </a:rPr>
              <a:t> </a:t>
            </a:r>
            <a:r>
              <a:rPr sz="2400" dirty="0">
                <a:solidFill>
                  <a:srgbClr val="FFFFFF"/>
                </a:solidFill>
                <a:latin typeface="Calibri"/>
                <a:cs typeface="Calibri"/>
              </a:rPr>
              <a:t>A</a:t>
            </a:r>
            <a:r>
              <a:rPr sz="2400" spc="-15" dirty="0">
                <a:solidFill>
                  <a:srgbClr val="FFFFFF"/>
                </a:solidFill>
                <a:latin typeface="Calibri"/>
                <a:cs typeface="Calibri"/>
              </a:rPr>
              <a:t> </a:t>
            </a:r>
            <a:r>
              <a:rPr sz="2400" spc="-5" dirty="0">
                <a:solidFill>
                  <a:srgbClr val="FFFFFF"/>
                </a:solidFill>
                <a:latin typeface="Calibri"/>
                <a:cs typeface="Calibri"/>
              </a:rPr>
              <a:t>GOOD</a:t>
            </a:r>
            <a:r>
              <a:rPr sz="2400" spc="10" dirty="0">
                <a:solidFill>
                  <a:srgbClr val="FFFFFF"/>
                </a:solidFill>
                <a:latin typeface="Calibri"/>
                <a:cs typeface="Calibri"/>
              </a:rPr>
              <a:t> </a:t>
            </a:r>
            <a:r>
              <a:rPr sz="2400" spc="-5" dirty="0">
                <a:solidFill>
                  <a:srgbClr val="FFFFFF"/>
                </a:solidFill>
                <a:latin typeface="Calibri"/>
                <a:cs typeface="Calibri"/>
              </a:rPr>
              <a:t>LISTENER</a:t>
            </a:r>
            <a:endParaRPr sz="2400" dirty="0">
              <a:latin typeface="Calibri"/>
              <a:cs typeface="Calibri"/>
            </a:endParaRPr>
          </a:p>
          <a:p>
            <a:pPr marL="299085" indent="-287020">
              <a:lnSpc>
                <a:spcPct val="100000"/>
              </a:lnSpc>
              <a:spcBef>
                <a:spcPts val="1010"/>
              </a:spcBef>
              <a:buFont typeface="Arial"/>
              <a:buChar char="•"/>
              <a:tabLst>
                <a:tab pos="299720" algn="l"/>
              </a:tabLst>
            </a:pPr>
            <a:r>
              <a:rPr sz="2400" spc="-25" dirty="0">
                <a:solidFill>
                  <a:srgbClr val="FFFFFF"/>
                </a:solidFill>
                <a:latin typeface="Calibri"/>
                <a:cs typeface="Calibri"/>
              </a:rPr>
              <a:t>PARAPHRASE</a:t>
            </a:r>
            <a:r>
              <a:rPr sz="2400" spc="-5" dirty="0">
                <a:solidFill>
                  <a:srgbClr val="FFFFFF"/>
                </a:solidFill>
                <a:latin typeface="Calibri"/>
                <a:cs typeface="Calibri"/>
              </a:rPr>
              <a:t> </a:t>
            </a:r>
            <a:r>
              <a:rPr sz="2400" spc="-65" dirty="0">
                <a:solidFill>
                  <a:srgbClr val="FFFFFF"/>
                </a:solidFill>
                <a:latin typeface="Calibri"/>
                <a:cs typeface="Calibri"/>
              </a:rPr>
              <a:t>WHAT</a:t>
            </a:r>
            <a:r>
              <a:rPr sz="2400" dirty="0">
                <a:solidFill>
                  <a:srgbClr val="FFFFFF"/>
                </a:solidFill>
                <a:latin typeface="Calibri"/>
                <a:cs typeface="Calibri"/>
              </a:rPr>
              <a:t> </a:t>
            </a:r>
            <a:r>
              <a:rPr sz="2400" spc="-40" dirty="0">
                <a:solidFill>
                  <a:srgbClr val="FFFFFF"/>
                </a:solidFill>
                <a:latin typeface="Calibri"/>
                <a:cs typeface="Calibri"/>
              </a:rPr>
              <a:t>YOU</a:t>
            </a:r>
            <a:r>
              <a:rPr sz="2400" dirty="0">
                <a:solidFill>
                  <a:srgbClr val="FFFFFF"/>
                </a:solidFill>
                <a:latin typeface="Calibri"/>
                <a:cs typeface="Calibri"/>
              </a:rPr>
              <a:t> </a:t>
            </a:r>
            <a:r>
              <a:rPr sz="2400" spc="-40" dirty="0">
                <a:solidFill>
                  <a:srgbClr val="FFFFFF"/>
                </a:solidFill>
                <a:latin typeface="Calibri"/>
                <a:cs typeface="Calibri"/>
              </a:rPr>
              <a:t>HAVE</a:t>
            </a:r>
            <a:r>
              <a:rPr sz="2400" spc="10" dirty="0">
                <a:solidFill>
                  <a:srgbClr val="FFFFFF"/>
                </a:solidFill>
                <a:latin typeface="Calibri"/>
                <a:cs typeface="Calibri"/>
              </a:rPr>
              <a:t> </a:t>
            </a:r>
            <a:r>
              <a:rPr sz="2400" dirty="0">
                <a:solidFill>
                  <a:srgbClr val="FFFFFF"/>
                </a:solidFill>
                <a:latin typeface="Calibri"/>
                <a:cs typeface="Calibri"/>
              </a:rPr>
              <a:t>BEEN</a:t>
            </a:r>
            <a:r>
              <a:rPr sz="2400" spc="-5" dirty="0">
                <a:solidFill>
                  <a:srgbClr val="FFFFFF"/>
                </a:solidFill>
                <a:latin typeface="Calibri"/>
                <a:cs typeface="Calibri"/>
              </a:rPr>
              <a:t> </a:t>
            </a:r>
            <a:r>
              <a:rPr sz="2400" spc="-30" dirty="0">
                <a:solidFill>
                  <a:srgbClr val="FFFFFF"/>
                </a:solidFill>
                <a:latin typeface="Calibri"/>
                <a:cs typeface="Calibri"/>
              </a:rPr>
              <a:t>TOLD</a:t>
            </a:r>
            <a:endParaRPr sz="2400" dirty="0">
              <a:latin typeface="Calibri"/>
              <a:cs typeface="Calibri"/>
            </a:endParaRPr>
          </a:p>
        </p:txBody>
      </p:sp>
      <p:pic>
        <p:nvPicPr>
          <p:cNvPr id="26626" name="Picture 2" descr="Be supportive and collaborative – Yueying Gong – PESS News &amp;amp; Information">
            <a:extLst>
              <a:ext uri="{FF2B5EF4-FFF2-40B4-BE49-F238E27FC236}">
                <a16:creationId xmlns:a16="http://schemas.microsoft.com/office/drawing/2014/main" id="{38CC8AAF-F358-4898-8E29-F0780694C2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46"/>
          <a:stretch/>
        </p:blipFill>
        <p:spPr bwMode="auto">
          <a:xfrm>
            <a:off x="6095999" y="1784954"/>
            <a:ext cx="5331460" cy="4109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3980815"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EFFECTIVE</a:t>
            </a:r>
            <a:r>
              <a:rPr sz="3600" b="0" spc="-50" dirty="0">
                <a:latin typeface="Calibri Light"/>
                <a:cs typeface="Calibri Light"/>
              </a:rPr>
              <a:t> </a:t>
            </a:r>
            <a:r>
              <a:rPr sz="3600" b="0" spc="-10" dirty="0">
                <a:latin typeface="Calibri Light"/>
                <a:cs typeface="Calibri Light"/>
              </a:rPr>
              <a:t>LISTENING</a:t>
            </a:r>
            <a:endParaRPr sz="3600">
              <a:latin typeface="Calibri Light"/>
              <a:cs typeface="Calibri Light"/>
            </a:endParaRPr>
          </a:p>
        </p:txBody>
      </p:sp>
      <p:sp>
        <p:nvSpPr>
          <p:cNvPr id="3" name="object 3"/>
          <p:cNvSpPr txBox="1"/>
          <p:nvPr/>
        </p:nvSpPr>
        <p:spPr>
          <a:xfrm>
            <a:off x="764540" y="1786839"/>
            <a:ext cx="9942195" cy="4309745"/>
          </a:xfrm>
          <a:prstGeom prst="rect">
            <a:avLst/>
          </a:prstGeom>
        </p:spPr>
        <p:txBody>
          <a:bodyPr vert="horz" wrap="square" lIns="0" tIns="13335" rIns="0" bIns="0" rtlCol="0">
            <a:spAutoFit/>
          </a:bodyPr>
          <a:lstStyle/>
          <a:p>
            <a:pPr marL="299085" marR="168275" indent="-287020">
              <a:lnSpc>
                <a:spcPct val="100000"/>
              </a:lnSpc>
              <a:spcBef>
                <a:spcPts val="105"/>
              </a:spcBef>
              <a:buFont typeface="Arial"/>
              <a:buChar char="•"/>
              <a:tabLst>
                <a:tab pos="299720" algn="l"/>
                <a:tab pos="6421755" algn="l"/>
              </a:tabLst>
            </a:pPr>
            <a:r>
              <a:rPr sz="3200" spc="-5" dirty="0">
                <a:solidFill>
                  <a:srgbClr val="FFFFFF"/>
                </a:solidFill>
                <a:latin typeface="Calibri"/>
                <a:cs typeface="Calibri"/>
              </a:rPr>
              <a:t>SET</a:t>
            </a:r>
            <a:r>
              <a:rPr sz="3200" spc="10" dirty="0">
                <a:solidFill>
                  <a:srgbClr val="FFFFFF"/>
                </a:solidFill>
                <a:latin typeface="Calibri"/>
                <a:cs typeface="Calibri"/>
              </a:rPr>
              <a:t> </a:t>
            </a:r>
            <a:r>
              <a:rPr sz="3200" dirty="0">
                <a:solidFill>
                  <a:srgbClr val="FFFFFF"/>
                </a:solidFill>
                <a:latin typeface="Calibri"/>
                <a:cs typeface="Calibri"/>
              </a:rPr>
              <a:t>THE</a:t>
            </a:r>
            <a:r>
              <a:rPr sz="3200" spc="-5" dirty="0">
                <a:solidFill>
                  <a:srgbClr val="FFFFFF"/>
                </a:solidFill>
                <a:latin typeface="Calibri"/>
                <a:cs typeface="Calibri"/>
              </a:rPr>
              <a:t> </a:t>
            </a:r>
            <a:r>
              <a:rPr sz="3200" spc="-60" dirty="0">
                <a:solidFill>
                  <a:srgbClr val="FFFFFF"/>
                </a:solidFill>
                <a:latin typeface="Calibri"/>
                <a:cs typeface="Calibri"/>
              </a:rPr>
              <a:t>STAGE</a:t>
            </a:r>
            <a:r>
              <a:rPr sz="3200" dirty="0">
                <a:solidFill>
                  <a:srgbClr val="FFFFFF"/>
                </a:solidFill>
                <a:latin typeface="Calibri"/>
                <a:cs typeface="Calibri"/>
              </a:rPr>
              <a:t> -</a:t>
            </a:r>
            <a:r>
              <a:rPr sz="3200" spc="-5" dirty="0">
                <a:solidFill>
                  <a:srgbClr val="FFFFFF"/>
                </a:solidFill>
                <a:latin typeface="Calibri"/>
                <a:cs typeface="Calibri"/>
              </a:rPr>
              <a:t> Choose</a:t>
            </a:r>
            <a:r>
              <a:rPr sz="3200" spc="5" dirty="0">
                <a:solidFill>
                  <a:srgbClr val="FFFFFF"/>
                </a:solidFill>
                <a:latin typeface="Calibri"/>
                <a:cs typeface="Calibri"/>
              </a:rPr>
              <a:t> </a:t>
            </a:r>
            <a:r>
              <a:rPr sz="3200" dirty="0">
                <a:solidFill>
                  <a:srgbClr val="FFFFFF"/>
                </a:solidFill>
                <a:latin typeface="Calibri"/>
                <a:cs typeface="Calibri"/>
              </a:rPr>
              <a:t>an</a:t>
            </a:r>
            <a:r>
              <a:rPr sz="3200" spc="5" dirty="0">
                <a:solidFill>
                  <a:srgbClr val="FFFFFF"/>
                </a:solidFill>
                <a:latin typeface="Calibri"/>
                <a:cs typeface="Calibri"/>
              </a:rPr>
              <a:t> </a:t>
            </a:r>
            <a:r>
              <a:rPr sz="3200" spc="-15" dirty="0">
                <a:solidFill>
                  <a:srgbClr val="FFFFFF"/>
                </a:solidFill>
                <a:latin typeface="Calibri"/>
                <a:cs typeface="Calibri"/>
              </a:rPr>
              <a:t>appropriate</a:t>
            </a:r>
            <a:r>
              <a:rPr sz="3200" spc="5" dirty="0">
                <a:solidFill>
                  <a:srgbClr val="FFFFFF"/>
                </a:solidFill>
                <a:latin typeface="Calibri"/>
                <a:cs typeface="Calibri"/>
              </a:rPr>
              <a:t> </a:t>
            </a:r>
            <a:r>
              <a:rPr sz="3200" spc="-5" dirty="0">
                <a:solidFill>
                  <a:srgbClr val="FFFFFF"/>
                </a:solidFill>
                <a:latin typeface="Calibri"/>
                <a:cs typeface="Calibri"/>
              </a:rPr>
              <a:t>place, </a:t>
            </a:r>
            <a:r>
              <a:rPr sz="3200" spc="-20" dirty="0">
                <a:solidFill>
                  <a:srgbClr val="FFFFFF"/>
                </a:solidFill>
                <a:latin typeface="Calibri"/>
                <a:cs typeface="Calibri"/>
              </a:rPr>
              <a:t>Remove </a:t>
            </a:r>
            <a:r>
              <a:rPr sz="3200" spc="-15" dirty="0">
                <a:solidFill>
                  <a:srgbClr val="FFFFFF"/>
                </a:solidFill>
                <a:latin typeface="Calibri"/>
                <a:cs typeface="Calibri"/>
              </a:rPr>
              <a:t> </a:t>
            </a:r>
            <a:r>
              <a:rPr sz="3200" spc="-10" dirty="0">
                <a:solidFill>
                  <a:srgbClr val="FFFFFF"/>
                </a:solidFill>
                <a:latin typeface="Calibri"/>
                <a:cs typeface="Calibri"/>
              </a:rPr>
              <a:t>distractions,</a:t>
            </a:r>
            <a:r>
              <a:rPr sz="3200" spc="40" dirty="0">
                <a:solidFill>
                  <a:srgbClr val="FFFFFF"/>
                </a:solidFill>
                <a:latin typeface="Calibri"/>
                <a:cs typeface="Calibri"/>
              </a:rPr>
              <a:t> </a:t>
            </a:r>
            <a:r>
              <a:rPr sz="3200" dirty="0">
                <a:solidFill>
                  <a:srgbClr val="FFFFFF"/>
                </a:solidFill>
                <a:latin typeface="Calibri"/>
                <a:cs typeface="Calibri"/>
              </a:rPr>
              <a:t>Be</a:t>
            </a:r>
            <a:r>
              <a:rPr sz="3200" spc="15" dirty="0">
                <a:solidFill>
                  <a:srgbClr val="FFFFFF"/>
                </a:solidFill>
                <a:latin typeface="Calibri"/>
                <a:cs typeface="Calibri"/>
              </a:rPr>
              <a:t> </a:t>
            </a:r>
            <a:r>
              <a:rPr sz="3200" spc="-5" dirty="0">
                <a:solidFill>
                  <a:srgbClr val="FFFFFF"/>
                </a:solidFill>
                <a:latin typeface="Calibri"/>
                <a:cs typeface="Calibri"/>
              </a:rPr>
              <a:t>open</a:t>
            </a:r>
            <a:r>
              <a:rPr sz="3200" spc="25" dirty="0">
                <a:solidFill>
                  <a:srgbClr val="FFFFFF"/>
                </a:solidFill>
                <a:latin typeface="Calibri"/>
                <a:cs typeface="Calibri"/>
              </a:rPr>
              <a:t> </a:t>
            </a:r>
            <a:r>
              <a:rPr sz="3200" dirty="0">
                <a:solidFill>
                  <a:srgbClr val="FFFFFF"/>
                </a:solidFill>
                <a:latin typeface="Calibri"/>
                <a:cs typeface="Calibri"/>
              </a:rPr>
              <a:t>and</a:t>
            </a:r>
            <a:r>
              <a:rPr sz="3200" spc="35" dirty="0">
                <a:solidFill>
                  <a:srgbClr val="FFFFFF"/>
                </a:solidFill>
                <a:latin typeface="Calibri"/>
                <a:cs typeface="Calibri"/>
              </a:rPr>
              <a:t> </a:t>
            </a:r>
            <a:r>
              <a:rPr sz="3200" dirty="0">
                <a:solidFill>
                  <a:srgbClr val="FFFFFF"/>
                </a:solidFill>
                <a:latin typeface="Calibri"/>
                <a:cs typeface="Calibri"/>
              </a:rPr>
              <a:t>accessible	</a:t>
            </a:r>
            <a:r>
              <a:rPr sz="3200" spc="-20" dirty="0">
                <a:solidFill>
                  <a:srgbClr val="FFFFFF"/>
                </a:solidFill>
                <a:latin typeface="Calibri"/>
                <a:cs typeface="Calibri"/>
              </a:rPr>
              <a:t>Listen</a:t>
            </a:r>
            <a:r>
              <a:rPr sz="3200" spc="-5" dirty="0">
                <a:solidFill>
                  <a:srgbClr val="FFFFFF"/>
                </a:solidFill>
                <a:latin typeface="Calibri"/>
                <a:cs typeface="Calibri"/>
              </a:rPr>
              <a:t> </a:t>
            </a:r>
            <a:r>
              <a:rPr sz="3200" dirty="0">
                <a:solidFill>
                  <a:srgbClr val="FFFFFF"/>
                </a:solidFill>
                <a:latin typeface="Calibri"/>
                <a:cs typeface="Calibri"/>
              </a:rPr>
              <a:t>with</a:t>
            </a:r>
            <a:r>
              <a:rPr sz="3200" spc="-30" dirty="0">
                <a:solidFill>
                  <a:srgbClr val="FFFFFF"/>
                </a:solidFill>
                <a:latin typeface="Calibri"/>
                <a:cs typeface="Calibri"/>
              </a:rPr>
              <a:t> </a:t>
            </a:r>
            <a:r>
              <a:rPr sz="3200" spc="-15" dirty="0">
                <a:solidFill>
                  <a:srgbClr val="FFFFFF"/>
                </a:solidFill>
                <a:latin typeface="Calibri"/>
                <a:cs typeface="Calibri"/>
              </a:rPr>
              <a:t>empathy</a:t>
            </a:r>
            <a:endParaRPr sz="3200">
              <a:latin typeface="Calibri"/>
              <a:cs typeface="Calibri"/>
            </a:endParaRPr>
          </a:p>
          <a:p>
            <a:pPr marL="299085" marR="59690" indent="-287020">
              <a:lnSpc>
                <a:spcPct val="100000"/>
              </a:lnSpc>
              <a:spcBef>
                <a:spcPts val="1000"/>
              </a:spcBef>
              <a:buFont typeface="Arial"/>
              <a:buChar char="•"/>
              <a:tabLst>
                <a:tab pos="299720" algn="l"/>
              </a:tabLst>
            </a:pPr>
            <a:r>
              <a:rPr sz="3200" dirty="0">
                <a:solidFill>
                  <a:srgbClr val="FFFFFF"/>
                </a:solidFill>
                <a:latin typeface="Calibri"/>
                <a:cs typeface="Calibri"/>
              </a:rPr>
              <a:t>SUSPEND </a:t>
            </a:r>
            <a:r>
              <a:rPr sz="3200" spc="-5" dirty="0">
                <a:solidFill>
                  <a:srgbClr val="FFFFFF"/>
                </a:solidFill>
                <a:latin typeface="Calibri"/>
                <a:cs typeface="Calibri"/>
              </a:rPr>
              <a:t>JUDGEMENT </a:t>
            </a:r>
            <a:r>
              <a:rPr sz="3200" dirty="0">
                <a:solidFill>
                  <a:srgbClr val="FFFFFF"/>
                </a:solidFill>
                <a:latin typeface="Calibri"/>
                <a:cs typeface="Calibri"/>
              </a:rPr>
              <a:t>- </a:t>
            </a:r>
            <a:r>
              <a:rPr sz="3200" spc="-15" dirty="0">
                <a:solidFill>
                  <a:srgbClr val="FFFFFF"/>
                </a:solidFill>
                <a:latin typeface="Calibri"/>
                <a:cs typeface="Calibri"/>
              </a:rPr>
              <a:t>Concentrate, Keep </a:t>
            </a:r>
            <a:r>
              <a:rPr sz="3200" dirty="0">
                <a:solidFill>
                  <a:srgbClr val="FFFFFF"/>
                </a:solidFill>
                <a:latin typeface="Calibri"/>
                <a:cs typeface="Calibri"/>
              </a:rPr>
              <a:t>an </a:t>
            </a:r>
            <a:r>
              <a:rPr sz="3200" spc="-5" dirty="0">
                <a:solidFill>
                  <a:srgbClr val="FFFFFF"/>
                </a:solidFill>
                <a:latin typeface="Calibri"/>
                <a:cs typeface="Calibri"/>
              </a:rPr>
              <a:t>open mind, </a:t>
            </a:r>
            <a:r>
              <a:rPr sz="3200" spc="-710" dirty="0">
                <a:solidFill>
                  <a:srgbClr val="FFFFFF"/>
                </a:solidFill>
                <a:latin typeface="Calibri"/>
                <a:cs typeface="Calibri"/>
              </a:rPr>
              <a:t> </a:t>
            </a:r>
            <a:r>
              <a:rPr sz="3200" spc="-5" dirty="0">
                <a:solidFill>
                  <a:srgbClr val="FFFFFF"/>
                </a:solidFill>
                <a:latin typeface="Calibri"/>
                <a:cs typeface="Calibri"/>
              </a:rPr>
              <a:t>Hear </a:t>
            </a:r>
            <a:r>
              <a:rPr sz="3200" dirty="0">
                <a:solidFill>
                  <a:srgbClr val="FFFFFF"/>
                </a:solidFill>
                <a:latin typeface="Calibri"/>
                <a:cs typeface="Calibri"/>
              </a:rPr>
              <a:t>them</a:t>
            </a:r>
            <a:r>
              <a:rPr sz="3200" spc="10" dirty="0">
                <a:solidFill>
                  <a:srgbClr val="FFFFFF"/>
                </a:solidFill>
                <a:latin typeface="Calibri"/>
                <a:cs typeface="Calibri"/>
              </a:rPr>
              <a:t> </a:t>
            </a:r>
            <a:r>
              <a:rPr sz="3200" spc="-5" dirty="0">
                <a:solidFill>
                  <a:srgbClr val="FFFFFF"/>
                </a:solidFill>
                <a:latin typeface="Calibri"/>
                <a:cs typeface="Calibri"/>
              </a:rPr>
              <a:t>out</a:t>
            </a:r>
            <a:endParaRPr sz="3200">
              <a:latin typeface="Calibri"/>
              <a:cs typeface="Calibri"/>
            </a:endParaRPr>
          </a:p>
          <a:p>
            <a:pPr marL="299085" indent="-287020">
              <a:lnSpc>
                <a:spcPct val="100000"/>
              </a:lnSpc>
              <a:spcBef>
                <a:spcPts val="994"/>
              </a:spcBef>
              <a:buFont typeface="Arial"/>
              <a:buChar char="•"/>
              <a:tabLst>
                <a:tab pos="299720" algn="l"/>
              </a:tabLst>
            </a:pPr>
            <a:r>
              <a:rPr sz="3200" spc="-5" dirty="0">
                <a:solidFill>
                  <a:srgbClr val="FFFFFF"/>
                </a:solidFill>
                <a:latin typeface="Calibri"/>
                <a:cs typeface="Calibri"/>
              </a:rPr>
              <a:t>SUPPORTIVE</a:t>
            </a:r>
            <a:r>
              <a:rPr sz="3200" spc="-10" dirty="0">
                <a:solidFill>
                  <a:srgbClr val="FFFFFF"/>
                </a:solidFill>
                <a:latin typeface="Calibri"/>
                <a:cs typeface="Calibri"/>
              </a:rPr>
              <a:t> </a:t>
            </a:r>
            <a:r>
              <a:rPr sz="3200" spc="-20" dirty="0">
                <a:solidFill>
                  <a:srgbClr val="FFFFFF"/>
                </a:solidFill>
                <a:latin typeface="Calibri"/>
                <a:cs typeface="Calibri"/>
              </a:rPr>
              <a:t>BEHAVIORS</a:t>
            </a:r>
            <a:r>
              <a:rPr sz="3200" spc="-10" dirty="0">
                <a:solidFill>
                  <a:srgbClr val="FFFFFF"/>
                </a:solidFill>
                <a:latin typeface="Calibri"/>
                <a:cs typeface="Calibri"/>
              </a:rPr>
              <a:t> </a:t>
            </a:r>
            <a:r>
              <a:rPr sz="3200" dirty="0">
                <a:solidFill>
                  <a:srgbClr val="FFFFFF"/>
                </a:solidFill>
                <a:latin typeface="Calibri"/>
                <a:cs typeface="Calibri"/>
              </a:rPr>
              <a:t>-</a:t>
            </a:r>
            <a:r>
              <a:rPr sz="3200" spc="-5" dirty="0">
                <a:solidFill>
                  <a:srgbClr val="FFFFFF"/>
                </a:solidFill>
                <a:latin typeface="Calibri"/>
                <a:cs typeface="Calibri"/>
              </a:rPr>
              <a:t> </a:t>
            </a:r>
            <a:r>
              <a:rPr sz="3200" spc="-25" dirty="0">
                <a:solidFill>
                  <a:srgbClr val="FFFFFF"/>
                </a:solidFill>
                <a:latin typeface="Calibri"/>
                <a:cs typeface="Calibri"/>
              </a:rPr>
              <a:t>Relaxed,</a:t>
            </a:r>
            <a:r>
              <a:rPr sz="3200" spc="-15" dirty="0">
                <a:solidFill>
                  <a:srgbClr val="FFFFFF"/>
                </a:solidFill>
                <a:latin typeface="Calibri"/>
                <a:cs typeface="Calibri"/>
              </a:rPr>
              <a:t> </a:t>
            </a:r>
            <a:r>
              <a:rPr sz="3200" spc="-5" dirty="0">
                <a:solidFill>
                  <a:srgbClr val="FFFFFF"/>
                </a:solidFill>
                <a:latin typeface="Calibri"/>
                <a:cs typeface="Calibri"/>
              </a:rPr>
              <a:t>open body</a:t>
            </a:r>
            <a:r>
              <a:rPr sz="3200" spc="10" dirty="0">
                <a:solidFill>
                  <a:srgbClr val="FFFFFF"/>
                </a:solidFill>
                <a:latin typeface="Calibri"/>
                <a:cs typeface="Calibri"/>
              </a:rPr>
              <a:t> </a:t>
            </a:r>
            <a:r>
              <a:rPr sz="3200" spc="-15" dirty="0">
                <a:solidFill>
                  <a:srgbClr val="FFFFFF"/>
                </a:solidFill>
                <a:latin typeface="Calibri"/>
                <a:cs typeface="Calibri"/>
              </a:rPr>
              <a:t>posture</a:t>
            </a:r>
            <a:endParaRPr sz="3200">
              <a:latin typeface="Calibri"/>
              <a:cs typeface="Calibri"/>
            </a:endParaRPr>
          </a:p>
          <a:p>
            <a:pPr marL="299085" marR="5080" indent="-287020">
              <a:lnSpc>
                <a:spcPct val="100000"/>
              </a:lnSpc>
              <a:spcBef>
                <a:spcPts val="1010"/>
              </a:spcBef>
              <a:buFont typeface="Arial"/>
              <a:buChar char="•"/>
              <a:tabLst>
                <a:tab pos="299720" algn="l"/>
                <a:tab pos="2368550" algn="l"/>
                <a:tab pos="6043930" algn="l"/>
              </a:tabLst>
            </a:pPr>
            <a:r>
              <a:rPr sz="3200" spc="-10" dirty="0">
                <a:solidFill>
                  <a:srgbClr val="FFFFFF"/>
                </a:solidFill>
                <a:latin typeface="Calibri"/>
                <a:cs typeface="Calibri"/>
              </a:rPr>
              <a:t>FEEDBACK</a:t>
            </a:r>
            <a:r>
              <a:rPr sz="3200" spc="35" dirty="0">
                <a:solidFill>
                  <a:srgbClr val="FFFFFF"/>
                </a:solidFill>
                <a:latin typeface="Calibri"/>
                <a:cs typeface="Calibri"/>
              </a:rPr>
              <a:t> </a:t>
            </a:r>
            <a:r>
              <a:rPr sz="3200" spc="-70" dirty="0">
                <a:solidFill>
                  <a:srgbClr val="FFFFFF"/>
                </a:solidFill>
                <a:latin typeface="Calibri"/>
                <a:cs typeface="Calibri"/>
              </a:rPr>
              <a:t>THAT</a:t>
            </a:r>
            <a:r>
              <a:rPr sz="3200" spc="40" dirty="0">
                <a:solidFill>
                  <a:srgbClr val="FFFFFF"/>
                </a:solidFill>
                <a:latin typeface="Calibri"/>
                <a:cs typeface="Calibri"/>
              </a:rPr>
              <a:t> </a:t>
            </a:r>
            <a:r>
              <a:rPr sz="3200" spc="-10" dirty="0">
                <a:solidFill>
                  <a:srgbClr val="FFFFFF"/>
                </a:solidFill>
                <a:latin typeface="Calibri"/>
                <a:cs typeface="Calibri"/>
              </a:rPr>
              <a:t>ACKNOWLEDGES	</a:t>
            </a:r>
            <a:r>
              <a:rPr sz="3200" spc="-70" dirty="0">
                <a:solidFill>
                  <a:srgbClr val="FFFFFF"/>
                </a:solidFill>
                <a:latin typeface="Calibri"/>
                <a:cs typeface="Calibri"/>
              </a:rPr>
              <a:t>THAT</a:t>
            </a:r>
            <a:r>
              <a:rPr sz="3200" spc="5" dirty="0">
                <a:solidFill>
                  <a:srgbClr val="FFFFFF"/>
                </a:solidFill>
                <a:latin typeface="Calibri"/>
                <a:cs typeface="Calibri"/>
              </a:rPr>
              <a:t> </a:t>
            </a:r>
            <a:r>
              <a:rPr sz="3200" spc="-40" dirty="0">
                <a:solidFill>
                  <a:srgbClr val="FFFFFF"/>
                </a:solidFill>
                <a:latin typeface="Calibri"/>
                <a:cs typeface="Calibri"/>
              </a:rPr>
              <a:t>YOU </a:t>
            </a:r>
            <a:r>
              <a:rPr sz="3200" spc="-35" dirty="0">
                <a:solidFill>
                  <a:srgbClr val="FFFFFF"/>
                </a:solidFill>
                <a:latin typeface="Calibri"/>
                <a:cs typeface="Calibri"/>
              </a:rPr>
              <a:t> </a:t>
            </a:r>
            <a:r>
              <a:rPr sz="3200" spc="-15" dirty="0">
                <a:solidFill>
                  <a:srgbClr val="FFFFFF"/>
                </a:solidFill>
                <a:latin typeface="Calibri"/>
                <a:cs typeface="Calibri"/>
              </a:rPr>
              <a:t>UNDERSTOOD </a:t>
            </a:r>
            <a:r>
              <a:rPr sz="3200" dirty="0">
                <a:solidFill>
                  <a:srgbClr val="FFFFFF"/>
                </a:solidFill>
                <a:latin typeface="Calibri"/>
                <a:cs typeface="Calibri"/>
              </a:rPr>
              <a:t>THE </a:t>
            </a:r>
            <a:r>
              <a:rPr sz="3200" spc="-10" dirty="0">
                <a:solidFill>
                  <a:srgbClr val="FFFFFF"/>
                </a:solidFill>
                <a:latin typeface="Calibri"/>
                <a:cs typeface="Calibri"/>
              </a:rPr>
              <a:t>MESSAGE </a:t>
            </a:r>
            <a:r>
              <a:rPr sz="3200" dirty="0">
                <a:solidFill>
                  <a:srgbClr val="FFFFFF"/>
                </a:solidFill>
                <a:latin typeface="Calibri"/>
                <a:cs typeface="Calibri"/>
              </a:rPr>
              <a:t>- </a:t>
            </a:r>
            <a:r>
              <a:rPr sz="3200" spc="-15" dirty="0">
                <a:solidFill>
                  <a:srgbClr val="FFFFFF"/>
                </a:solidFill>
                <a:latin typeface="Calibri"/>
                <a:cs typeface="Calibri"/>
              </a:rPr>
              <a:t>Reflect feelings, </a:t>
            </a:r>
            <a:r>
              <a:rPr sz="3200" spc="-20" dirty="0">
                <a:solidFill>
                  <a:srgbClr val="FFFFFF"/>
                </a:solidFill>
                <a:latin typeface="Calibri"/>
                <a:cs typeface="Calibri"/>
              </a:rPr>
              <a:t>Paraphrase </a:t>
            </a:r>
            <a:r>
              <a:rPr sz="3200" spc="-710" dirty="0">
                <a:solidFill>
                  <a:srgbClr val="FFFFFF"/>
                </a:solidFill>
                <a:latin typeface="Calibri"/>
                <a:cs typeface="Calibri"/>
              </a:rPr>
              <a:t> </a:t>
            </a:r>
            <a:r>
              <a:rPr sz="3200" dirty="0">
                <a:solidFill>
                  <a:srgbClr val="FFFFFF"/>
                </a:solidFill>
                <a:latin typeface="Calibri"/>
                <a:cs typeface="Calibri"/>
              </a:rPr>
              <a:t>main</a:t>
            </a:r>
            <a:r>
              <a:rPr sz="3200" spc="35" dirty="0">
                <a:solidFill>
                  <a:srgbClr val="FFFFFF"/>
                </a:solidFill>
                <a:latin typeface="Calibri"/>
                <a:cs typeface="Calibri"/>
              </a:rPr>
              <a:t> </a:t>
            </a:r>
            <a:r>
              <a:rPr sz="3200" dirty="0">
                <a:solidFill>
                  <a:srgbClr val="FFFFFF"/>
                </a:solidFill>
                <a:latin typeface="Calibri"/>
                <a:cs typeface="Calibri"/>
              </a:rPr>
              <a:t>ideas,	</a:t>
            </a:r>
            <a:r>
              <a:rPr sz="3200" spc="-10" dirty="0">
                <a:solidFill>
                  <a:srgbClr val="FFFFFF"/>
                </a:solidFill>
                <a:latin typeface="Calibri"/>
                <a:cs typeface="Calibri"/>
              </a:rPr>
              <a:t>Interrupt</a:t>
            </a:r>
            <a:r>
              <a:rPr sz="3200" spc="20" dirty="0">
                <a:solidFill>
                  <a:srgbClr val="FFFFFF"/>
                </a:solidFill>
                <a:latin typeface="Calibri"/>
                <a:cs typeface="Calibri"/>
              </a:rPr>
              <a:t> </a:t>
            </a:r>
            <a:r>
              <a:rPr sz="3200" spc="-70" dirty="0">
                <a:solidFill>
                  <a:srgbClr val="FFFFFF"/>
                </a:solidFill>
                <a:latin typeface="Calibri"/>
                <a:cs typeface="Calibri"/>
              </a:rPr>
              <a:t>ONLY</a:t>
            </a:r>
            <a:r>
              <a:rPr sz="3200" spc="-5" dirty="0">
                <a:solidFill>
                  <a:srgbClr val="FFFFFF"/>
                </a:solidFill>
                <a:latin typeface="Calibri"/>
                <a:cs typeface="Calibri"/>
              </a:rPr>
              <a:t> </a:t>
            </a:r>
            <a:r>
              <a:rPr sz="3200" spc="-20" dirty="0">
                <a:solidFill>
                  <a:srgbClr val="FFFFFF"/>
                </a:solidFill>
                <a:latin typeface="Calibri"/>
                <a:cs typeface="Calibri"/>
              </a:rPr>
              <a:t>to</a:t>
            </a:r>
            <a:r>
              <a:rPr sz="3200" spc="5" dirty="0">
                <a:solidFill>
                  <a:srgbClr val="FFFFFF"/>
                </a:solidFill>
                <a:latin typeface="Calibri"/>
                <a:cs typeface="Calibri"/>
              </a:rPr>
              <a:t> </a:t>
            </a:r>
            <a:r>
              <a:rPr sz="3200" spc="-30" dirty="0">
                <a:solidFill>
                  <a:srgbClr val="FFFFFF"/>
                </a:solidFill>
                <a:latin typeface="Calibri"/>
                <a:cs typeface="Calibri"/>
              </a:rPr>
              <a:t>clarify,</a:t>
            </a:r>
            <a:r>
              <a:rPr sz="3200" spc="5" dirty="0">
                <a:solidFill>
                  <a:srgbClr val="FFFFFF"/>
                </a:solidFill>
                <a:latin typeface="Calibri"/>
                <a:cs typeface="Calibri"/>
              </a:rPr>
              <a:t> </a:t>
            </a:r>
            <a:r>
              <a:rPr sz="3200" spc="-10" dirty="0">
                <a:solidFill>
                  <a:srgbClr val="FFFFFF"/>
                </a:solidFill>
                <a:latin typeface="Calibri"/>
                <a:cs typeface="Calibri"/>
              </a:rPr>
              <a:t>Confirm</a:t>
            </a:r>
            <a:r>
              <a:rPr sz="3200" spc="25" dirty="0">
                <a:solidFill>
                  <a:srgbClr val="FFFFFF"/>
                </a:solidFill>
                <a:latin typeface="Calibri"/>
                <a:cs typeface="Calibri"/>
              </a:rPr>
              <a:t> </a:t>
            </a:r>
            <a:r>
              <a:rPr sz="3200" spc="-15" dirty="0">
                <a:solidFill>
                  <a:srgbClr val="FFFFFF"/>
                </a:solidFill>
                <a:latin typeface="Calibri"/>
                <a:cs typeface="Calibri"/>
              </a:rPr>
              <a:t>next</a:t>
            </a:r>
            <a:r>
              <a:rPr sz="3200" dirty="0">
                <a:solidFill>
                  <a:srgbClr val="FFFFFF"/>
                </a:solidFill>
                <a:latin typeface="Calibri"/>
                <a:cs typeface="Calibri"/>
              </a:rPr>
              <a:t> </a:t>
            </a:r>
            <a:r>
              <a:rPr sz="3200" spc="-25" dirty="0">
                <a:solidFill>
                  <a:srgbClr val="FFFFFF"/>
                </a:solidFill>
                <a:latin typeface="Calibri"/>
                <a:cs typeface="Calibri"/>
              </a:rPr>
              <a:t>steps</a:t>
            </a:r>
            <a:endParaRPr sz="320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p:nvPr/>
        </p:nvSpPr>
        <p:spPr>
          <a:xfrm>
            <a:off x="764540" y="778723"/>
            <a:ext cx="9725025" cy="5283835"/>
          </a:xfrm>
          <a:prstGeom prst="rect">
            <a:avLst/>
          </a:prstGeom>
        </p:spPr>
        <p:txBody>
          <a:bodyPr vert="horz" wrap="square" lIns="0" tIns="255904" rIns="0" bIns="0" rtlCol="0">
            <a:spAutoFit/>
          </a:bodyPr>
          <a:lstStyle/>
          <a:p>
            <a:pPr marL="12700">
              <a:lnSpc>
                <a:spcPct val="100000"/>
              </a:lnSpc>
              <a:spcBef>
                <a:spcPts val="2014"/>
              </a:spcBef>
            </a:pPr>
            <a:r>
              <a:rPr sz="3600" b="0" spc="-5" dirty="0">
                <a:solidFill>
                  <a:srgbClr val="FFFFFF"/>
                </a:solidFill>
                <a:latin typeface="Calibri Light"/>
                <a:cs typeface="Calibri Light"/>
              </a:rPr>
              <a:t>LISTENING</a:t>
            </a:r>
            <a:r>
              <a:rPr sz="3600" b="0" spc="-30" dirty="0">
                <a:solidFill>
                  <a:srgbClr val="FFFFFF"/>
                </a:solidFill>
                <a:latin typeface="Calibri Light"/>
                <a:cs typeface="Calibri Light"/>
              </a:rPr>
              <a:t> </a:t>
            </a:r>
            <a:r>
              <a:rPr sz="3600" b="0" spc="-10" dirty="0">
                <a:solidFill>
                  <a:srgbClr val="FFFFFF"/>
                </a:solidFill>
                <a:latin typeface="Calibri Light"/>
                <a:cs typeface="Calibri Light"/>
              </a:rPr>
              <a:t>EXERCISE</a:t>
            </a:r>
            <a:endParaRPr sz="3600">
              <a:latin typeface="Calibri Light"/>
              <a:cs typeface="Calibri Light"/>
            </a:endParaRPr>
          </a:p>
          <a:p>
            <a:pPr marL="299085" marR="113664" indent="-287020">
              <a:lnSpc>
                <a:spcPct val="100000"/>
              </a:lnSpc>
              <a:spcBef>
                <a:spcPts val="1920"/>
              </a:spcBef>
              <a:buFont typeface="Arial"/>
              <a:buChar char="•"/>
              <a:tabLst>
                <a:tab pos="299720" algn="l"/>
                <a:tab pos="7825740" algn="l"/>
              </a:tabLst>
            </a:pPr>
            <a:r>
              <a:rPr sz="3600" dirty="0">
                <a:solidFill>
                  <a:srgbClr val="FFFFFF"/>
                </a:solidFill>
                <a:latin typeface="Calibri"/>
                <a:cs typeface="Calibri"/>
              </a:rPr>
              <a:t>Who</a:t>
            </a:r>
            <a:r>
              <a:rPr sz="3600" spc="5" dirty="0">
                <a:solidFill>
                  <a:srgbClr val="FFFFFF"/>
                </a:solidFill>
                <a:latin typeface="Calibri"/>
                <a:cs typeface="Calibri"/>
              </a:rPr>
              <a:t> </a:t>
            </a:r>
            <a:r>
              <a:rPr sz="3600" spc="-15" dirty="0">
                <a:solidFill>
                  <a:srgbClr val="FFFFFF"/>
                </a:solidFill>
                <a:latin typeface="Calibri"/>
                <a:cs typeface="Calibri"/>
              </a:rPr>
              <a:t>are</a:t>
            </a:r>
            <a:r>
              <a:rPr sz="3600" dirty="0">
                <a:solidFill>
                  <a:srgbClr val="FFFFFF"/>
                </a:solidFill>
                <a:latin typeface="Calibri"/>
                <a:cs typeface="Calibri"/>
              </a:rPr>
              <a:t> the</a:t>
            </a:r>
            <a:r>
              <a:rPr sz="3600" spc="10" dirty="0">
                <a:solidFill>
                  <a:srgbClr val="FFFFFF"/>
                </a:solidFill>
                <a:latin typeface="Calibri"/>
                <a:cs typeface="Calibri"/>
              </a:rPr>
              <a:t> </a:t>
            </a:r>
            <a:r>
              <a:rPr sz="3600" spc="-5" dirty="0">
                <a:solidFill>
                  <a:srgbClr val="FFFFFF"/>
                </a:solidFill>
                <a:latin typeface="Calibri"/>
                <a:cs typeface="Calibri"/>
              </a:rPr>
              <a:t>people</a:t>
            </a:r>
            <a:r>
              <a:rPr sz="3600" spc="-15" dirty="0">
                <a:solidFill>
                  <a:srgbClr val="FFFFFF"/>
                </a:solidFill>
                <a:latin typeface="Calibri"/>
                <a:cs typeface="Calibri"/>
              </a:rPr>
              <a:t> </a:t>
            </a:r>
            <a:r>
              <a:rPr sz="3600" dirty="0">
                <a:solidFill>
                  <a:srgbClr val="FFFFFF"/>
                </a:solidFill>
                <a:latin typeface="Calibri"/>
                <a:cs typeface="Calibri"/>
              </a:rPr>
              <a:t>in</a:t>
            </a:r>
            <a:r>
              <a:rPr sz="3600" spc="5" dirty="0">
                <a:solidFill>
                  <a:srgbClr val="FFFFFF"/>
                </a:solidFill>
                <a:latin typeface="Calibri"/>
                <a:cs typeface="Calibri"/>
              </a:rPr>
              <a:t> </a:t>
            </a:r>
            <a:r>
              <a:rPr sz="3600" spc="-15" dirty="0">
                <a:solidFill>
                  <a:srgbClr val="FFFFFF"/>
                </a:solidFill>
                <a:latin typeface="Calibri"/>
                <a:cs typeface="Calibri"/>
              </a:rPr>
              <a:t>your</a:t>
            </a:r>
            <a:r>
              <a:rPr sz="3600" spc="-20" dirty="0">
                <a:solidFill>
                  <a:srgbClr val="FFFFFF"/>
                </a:solidFill>
                <a:latin typeface="Calibri"/>
                <a:cs typeface="Calibri"/>
              </a:rPr>
              <a:t> life</a:t>
            </a:r>
            <a:r>
              <a:rPr sz="3600" spc="-10" dirty="0">
                <a:solidFill>
                  <a:srgbClr val="FFFFFF"/>
                </a:solidFill>
                <a:latin typeface="Calibri"/>
                <a:cs typeface="Calibri"/>
              </a:rPr>
              <a:t> that</a:t>
            </a:r>
            <a:r>
              <a:rPr sz="3600" spc="-5" dirty="0">
                <a:solidFill>
                  <a:srgbClr val="FFFFFF"/>
                </a:solidFill>
                <a:latin typeface="Calibri"/>
                <a:cs typeface="Calibri"/>
              </a:rPr>
              <a:t> </a:t>
            </a:r>
            <a:r>
              <a:rPr sz="3600" spc="-15" dirty="0">
                <a:solidFill>
                  <a:srgbClr val="FFFFFF"/>
                </a:solidFill>
                <a:latin typeface="Calibri"/>
                <a:cs typeface="Calibri"/>
              </a:rPr>
              <a:t>are	</a:t>
            </a:r>
            <a:r>
              <a:rPr sz="3600" spc="-10" dirty="0">
                <a:solidFill>
                  <a:srgbClr val="FFFFFF"/>
                </a:solidFill>
                <a:latin typeface="Calibri"/>
                <a:cs typeface="Calibri"/>
              </a:rPr>
              <a:t>easiest</a:t>
            </a:r>
            <a:r>
              <a:rPr sz="3600" spc="-75" dirty="0">
                <a:solidFill>
                  <a:srgbClr val="FFFFFF"/>
                </a:solidFill>
                <a:latin typeface="Calibri"/>
                <a:cs typeface="Calibri"/>
              </a:rPr>
              <a:t> </a:t>
            </a:r>
            <a:r>
              <a:rPr sz="3600" spc="-25" dirty="0">
                <a:solidFill>
                  <a:srgbClr val="FFFFFF"/>
                </a:solidFill>
                <a:latin typeface="Calibri"/>
                <a:cs typeface="Calibri"/>
              </a:rPr>
              <a:t>to </a:t>
            </a:r>
            <a:r>
              <a:rPr sz="3600" spc="-800" dirty="0">
                <a:solidFill>
                  <a:srgbClr val="FFFFFF"/>
                </a:solidFill>
                <a:latin typeface="Calibri"/>
                <a:cs typeface="Calibri"/>
              </a:rPr>
              <a:t> </a:t>
            </a:r>
            <a:r>
              <a:rPr sz="3600" spc="-15" dirty="0">
                <a:solidFill>
                  <a:srgbClr val="FFFFFF"/>
                </a:solidFill>
                <a:latin typeface="Calibri"/>
                <a:cs typeface="Calibri"/>
              </a:rPr>
              <a:t>listen</a:t>
            </a:r>
            <a:r>
              <a:rPr sz="3600" spc="-5" dirty="0">
                <a:solidFill>
                  <a:srgbClr val="FFFFFF"/>
                </a:solidFill>
                <a:latin typeface="Calibri"/>
                <a:cs typeface="Calibri"/>
              </a:rPr>
              <a:t> </a:t>
            </a:r>
            <a:r>
              <a:rPr sz="3600" spc="-20" dirty="0">
                <a:solidFill>
                  <a:srgbClr val="FFFFFF"/>
                </a:solidFill>
                <a:latin typeface="Calibri"/>
                <a:cs typeface="Calibri"/>
              </a:rPr>
              <a:t>to?</a:t>
            </a:r>
            <a:endParaRPr sz="3600">
              <a:latin typeface="Calibri"/>
              <a:cs typeface="Calibri"/>
            </a:endParaRPr>
          </a:p>
          <a:p>
            <a:pPr marL="299085" marR="5080" indent="-287020">
              <a:lnSpc>
                <a:spcPct val="100000"/>
              </a:lnSpc>
              <a:spcBef>
                <a:spcPts val="1000"/>
              </a:spcBef>
              <a:buFont typeface="Arial"/>
              <a:buChar char="•"/>
              <a:tabLst>
                <a:tab pos="299720" algn="l"/>
              </a:tabLst>
            </a:pPr>
            <a:r>
              <a:rPr sz="3600" spc="-10" dirty="0">
                <a:solidFill>
                  <a:srgbClr val="FFFFFF"/>
                </a:solidFill>
                <a:latin typeface="Calibri"/>
                <a:cs typeface="Calibri"/>
              </a:rPr>
              <a:t>What</a:t>
            </a:r>
            <a:r>
              <a:rPr sz="3600" spc="-20" dirty="0">
                <a:solidFill>
                  <a:srgbClr val="FFFFFF"/>
                </a:solidFill>
                <a:latin typeface="Calibri"/>
                <a:cs typeface="Calibri"/>
              </a:rPr>
              <a:t> </a:t>
            </a:r>
            <a:r>
              <a:rPr sz="3600" dirty="0">
                <a:solidFill>
                  <a:srgbClr val="FFFFFF"/>
                </a:solidFill>
                <a:latin typeface="Calibri"/>
                <a:cs typeface="Calibri"/>
              </a:rPr>
              <a:t>is it</a:t>
            </a:r>
            <a:r>
              <a:rPr sz="3600" spc="-5" dirty="0">
                <a:solidFill>
                  <a:srgbClr val="FFFFFF"/>
                </a:solidFill>
                <a:latin typeface="Calibri"/>
                <a:cs typeface="Calibri"/>
              </a:rPr>
              <a:t> about </a:t>
            </a:r>
            <a:r>
              <a:rPr sz="3600" dirty="0">
                <a:solidFill>
                  <a:srgbClr val="FFFFFF"/>
                </a:solidFill>
                <a:latin typeface="Calibri"/>
                <a:cs typeface="Calibri"/>
              </a:rPr>
              <a:t>these</a:t>
            </a:r>
            <a:r>
              <a:rPr sz="3600" spc="-5" dirty="0">
                <a:solidFill>
                  <a:srgbClr val="FFFFFF"/>
                </a:solidFill>
                <a:latin typeface="Calibri"/>
                <a:cs typeface="Calibri"/>
              </a:rPr>
              <a:t> people </a:t>
            </a:r>
            <a:r>
              <a:rPr sz="3600" spc="-10" dirty="0">
                <a:solidFill>
                  <a:srgbClr val="FFFFFF"/>
                </a:solidFill>
                <a:latin typeface="Calibri"/>
                <a:cs typeface="Calibri"/>
              </a:rPr>
              <a:t>that</a:t>
            </a:r>
            <a:r>
              <a:rPr sz="3600" spc="-20" dirty="0">
                <a:solidFill>
                  <a:srgbClr val="FFFFFF"/>
                </a:solidFill>
                <a:latin typeface="Calibri"/>
                <a:cs typeface="Calibri"/>
              </a:rPr>
              <a:t> </a:t>
            </a:r>
            <a:r>
              <a:rPr sz="3600" spc="-25" dirty="0">
                <a:solidFill>
                  <a:srgbClr val="FFFFFF"/>
                </a:solidFill>
                <a:latin typeface="Calibri"/>
                <a:cs typeface="Calibri"/>
              </a:rPr>
              <a:t>makes</a:t>
            </a:r>
            <a:r>
              <a:rPr sz="3600" dirty="0">
                <a:solidFill>
                  <a:srgbClr val="FFFFFF"/>
                </a:solidFill>
                <a:latin typeface="Calibri"/>
                <a:cs typeface="Calibri"/>
              </a:rPr>
              <a:t> it</a:t>
            </a:r>
            <a:r>
              <a:rPr sz="3600" spc="-5" dirty="0">
                <a:solidFill>
                  <a:srgbClr val="FFFFFF"/>
                </a:solidFill>
                <a:latin typeface="Calibri"/>
                <a:cs typeface="Calibri"/>
              </a:rPr>
              <a:t> </a:t>
            </a:r>
            <a:r>
              <a:rPr sz="3600" spc="-20" dirty="0">
                <a:solidFill>
                  <a:srgbClr val="FFFFFF"/>
                </a:solidFill>
                <a:latin typeface="Calibri"/>
                <a:cs typeface="Calibri"/>
              </a:rPr>
              <a:t>easy</a:t>
            </a:r>
            <a:r>
              <a:rPr sz="3600" dirty="0">
                <a:solidFill>
                  <a:srgbClr val="FFFFFF"/>
                </a:solidFill>
                <a:latin typeface="Calibri"/>
                <a:cs typeface="Calibri"/>
              </a:rPr>
              <a:t> </a:t>
            </a:r>
            <a:r>
              <a:rPr sz="3600" spc="-20" dirty="0">
                <a:solidFill>
                  <a:srgbClr val="FFFFFF"/>
                </a:solidFill>
                <a:latin typeface="Calibri"/>
                <a:cs typeface="Calibri"/>
              </a:rPr>
              <a:t>to </a:t>
            </a:r>
            <a:r>
              <a:rPr sz="3600" spc="-800" dirty="0">
                <a:solidFill>
                  <a:srgbClr val="FFFFFF"/>
                </a:solidFill>
                <a:latin typeface="Calibri"/>
                <a:cs typeface="Calibri"/>
              </a:rPr>
              <a:t> </a:t>
            </a:r>
            <a:r>
              <a:rPr sz="3600" spc="-15" dirty="0">
                <a:solidFill>
                  <a:srgbClr val="FFFFFF"/>
                </a:solidFill>
                <a:latin typeface="Calibri"/>
                <a:cs typeface="Calibri"/>
              </a:rPr>
              <a:t>listen</a:t>
            </a:r>
            <a:r>
              <a:rPr sz="3600" spc="-5" dirty="0">
                <a:solidFill>
                  <a:srgbClr val="FFFFFF"/>
                </a:solidFill>
                <a:latin typeface="Calibri"/>
                <a:cs typeface="Calibri"/>
              </a:rPr>
              <a:t> </a:t>
            </a:r>
            <a:r>
              <a:rPr sz="3600" spc="-20" dirty="0">
                <a:solidFill>
                  <a:srgbClr val="FFFFFF"/>
                </a:solidFill>
                <a:latin typeface="Calibri"/>
                <a:cs typeface="Calibri"/>
              </a:rPr>
              <a:t>to</a:t>
            </a:r>
            <a:r>
              <a:rPr sz="3600" spc="-5" dirty="0">
                <a:solidFill>
                  <a:srgbClr val="FFFFFF"/>
                </a:solidFill>
                <a:latin typeface="Calibri"/>
                <a:cs typeface="Calibri"/>
              </a:rPr>
              <a:t> </a:t>
            </a:r>
            <a:r>
              <a:rPr sz="3600" dirty="0">
                <a:solidFill>
                  <a:srgbClr val="FFFFFF"/>
                </a:solidFill>
                <a:latin typeface="Calibri"/>
                <a:cs typeface="Calibri"/>
              </a:rPr>
              <a:t>them?</a:t>
            </a:r>
            <a:endParaRPr sz="3600">
              <a:latin typeface="Calibri"/>
              <a:cs typeface="Calibri"/>
            </a:endParaRPr>
          </a:p>
          <a:p>
            <a:pPr marL="299085" indent="-287020">
              <a:lnSpc>
                <a:spcPct val="100000"/>
              </a:lnSpc>
              <a:spcBef>
                <a:spcPts val="994"/>
              </a:spcBef>
              <a:buFont typeface="Arial"/>
              <a:buChar char="•"/>
              <a:tabLst>
                <a:tab pos="299720" algn="l"/>
                <a:tab pos="8165465" algn="l"/>
              </a:tabLst>
            </a:pPr>
            <a:r>
              <a:rPr sz="3600" dirty="0">
                <a:solidFill>
                  <a:srgbClr val="FFFFFF"/>
                </a:solidFill>
                <a:latin typeface="Calibri"/>
                <a:cs typeface="Calibri"/>
              </a:rPr>
              <a:t>Who </a:t>
            </a:r>
            <a:r>
              <a:rPr sz="3600" spc="-15" dirty="0">
                <a:solidFill>
                  <a:srgbClr val="FFFFFF"/>
                </a:solidFill>
                <a:latin typeface="Calibri"/>
                <a:cs typeface="Calibri"/>
              </a:rPr>
              <a:t>are</a:t>
            </a:r>
            <a:r>
              <a:rPr sz="3600" spc="5" dirty="0">
                <a:solidFill>
                  <a:srgbClr val="FFFFFF"/>
                </a:solidFill>
                <a:latin typeface="Calibri"/>
                <a:cs typeface="Calibri"/>
              </a:rPr>
              <a:t> </a:t>
            </a:r>
            <a:r>
              <a:rPr sz="3600" spc="-10" dirty="0">
                <a:solidFill>
                  <a:srgbClr val="FFFFFF"/>
                </a:solidFill>
                <a:latin typeface="Calibri"/>
                <a:cs typeface="Calibri"/>
              </a:rPr>
              <a:t>the</a:t>
            </a:r>
            <a:r>
              <a:rPr sz="3600" dirty="0">
                <a:solidFill>
                  <a:srgbClr val="FFFFFF"/>
                </a:solidFill>
                <a:latin typeface="Calibri"/>
                <a:cs typeface="Calibri"/>
              </a:rPr>
              <a:t> </a:t>
            </a:r>
            <a:r>
              <a:rPr sz="3600" spc="-5" dirty="0">
                <a:solidFill>
                  <a:srgbClr val="FFFFFF"/>
                </a:solidFill>
                <a:latin typeface="Calibri"/>
                <a:cs typeface="Calibri"/>
              </a:rPr>
              <a:t>people</a:t>
            </a:r>
            <a:r>
              <a:rPr sz="3600" spc="-10" dirty="0">
                <a:solidFill>
                  <a:srgbClr val="FFFFFF"/>
                </a:solidFill>
                <a:latin typeface="Calibri"/>
                <a:cs typeface="Calibri"/>
              </a:rPr>
              <a:t> that </a:t>
            </a:r>
            <a:r>
              <a:rPr sz="3600" spc="-15" dirty="0">
                <a:solidFill>
                  <a:srgbClr val="FFFFFF"/>
                </a:solidFill>
                <a:latin typeface="Calibri"/>
                <a:cs typeface="Calibri"/>
              </a:rPr>
              <a:t>you</a:t>
            </a:r>
            <a:r>
              <a:rPr sz="3600" dirty="0">
                <a:solidFill>
                  <a:srgbClr val="FFFFFF"/>
                </a:solidFill>
                <a:latin typeface="Calibri"/>
                <a:cs typeface="Calibri"/>
              </a:rPr>
              <a:t> </a:t>
            </a:r>
            <a:r>
              <a:rPr sz="3600" spc="-15" dirty="0">
                <a:solidFill>
                  <a:srgbClr val="FFFFFF"/>
                </a:solidFill>
                <a:latin typeface="Calibri"/>
                <a:cs typeface="Calibri"/>
              </a:rPr>
              <a:t>listen</a:t>
            </a:r>
            <a:r>
              <a:rPr sz="3600" spc="5" dirty="0">
                <a:solidFill>
                  <a:srgbClr val="FFFFFF"/>
                </a:solidFill>
                <a:latin typeface="Calibri"/>
                <a:cs typeface="Calibri"/>
              </a:rPr>
              <a:t> </a:t>
            </a:r>
            <a:r>
              <a:rPr sz="3600" spc="-20" dirty="0">
                <a:solidFill>
                  <a:srgbClr val="FFFFFF"/>
                </a:solidFill>
                <a:latin typeface="Calibri"/>
                <a:cs typeface="Calibri"/>
              </a:rPr>
              <a:t>to</a:t>
            </a:r>
            <a:r>
              <a:rPr sz="3600" dirty="0">
                <a:solidFill>
                  <a:srgbClr val="FFFFFF"/>
                </a:solidFill>
                <a:latin typeface="Calibri"/>
                <a:cs typeface="Calibri"/>
              </a:rPr>
              <a:t> the	</a:t>
            </a:r>
            <a:r>
              <a:rPr sz="3600" spc="-10" dirty="0">
                <a:solidFill>
                  <a:srgbClr val="FFFFFF"/>
                </a:solidFill>
                <a:latin typeface="Calibri"/>
                <a:cs typeface="Calibri"/>
              </a:rPr>
              <a:t>least?</a:t>
            </a:r>
            <a:endParaRPr sz="3600">
              <a:latin typeface="Calibri"/>
              <a:cs typeface="Calibri"/>
            </a:endParaRPr>
          </a:p>
          <a:p>
            <a:pPr marL="299085" marR="838835" indent="-287020">
              <a:lnSpc>
                <a:spcPct val="100000"/>
              </a:lnSpc>
              <a:spcBef>
                <a:spcPts val="1010"/>
              </a:spcBef>
              <a:buFont typeface="Arial"/>
              <a:buChar char="•"/>
              <a:tabLst>
                <a:tab pos="299720" algn="l"/>
              </a:tabLst>
            </a:pPr>
            <a:r>
              <a:rPr sz="3600" spc="-5" dirty="0">
                <a:solidFill>
                  <a:srgbClr val="FFFFFF"/>
                </a:solidFill>
                <a:latin typeface="Calibri"/>
                <a:cs typeface="Calibri"/>
              </a:rPr>
              <a:t>What</a:t>
            </a:r>
            <a:r>
              <a:rPr sz="3600" spc="-20" dirty="0">
                <a:solidFill>
                  <a:srgbClr val="FFFFFF"/>
                </a:solidFill>
                <a:latin typeface="Calibri"/>
                <a:cs typeface="Calibri"/>
              </a:rPr>
              <a:t> </a:t>
            </a:r>
            <a:r>
              <a:rPr sz="3600" dirty="0">
                <a:solidFill>
                  <a:srgbClr val="FFFFFF"/>
                </a:solidFill>
                <a:latin typeface="Calibri"/>
                <a:cs typeface="Calibri"/>
              </a:rPr>
              <a:t>is</a:t>
            </a:r>
            <a:r>
              <a:rPr sz="3600" spc="-5" dirty="0">
                <a:solidFill>
                  <a:srgbClr val="FFFFFF"/>
                </a:solidFill>
                <a:latin typeface="Calibri"/>
                <a:cs typeface="Calibri"/>
              </a:rPr>
              <a:t> </a:t>
            </a:r>
            <a:r>
              <a:rPr sz="3600" dirty="0">
                <a:solidFill>
                  <a:srgbClr val="FFFFFF"/>
                </a:solidFill>
                <a:latin typeface="Calibri"/>
                <a:cs typeface="Calibri"/>
              </a:rPr>
              <a:t>it about</a:t>
            </a:r>
            <a:r>
              <a:rPr sz="3600" spc="-20" dirty="0">
                <a:solidFill>
                  <a:srgbClr val="FFFFFF"/>
                </a:solidFill>
                <a:latin typeface="Calibri"/>
                <a:cs typeface="Calibri"/>
              </a:rPr>
              <a:t> </a:t>
            </a:r>
            <a:r>
              <a:rPr sz="3600" dirty="0">
                <a:solidFill>
                  <a:srgbClr val="FFFFFF"/>
                </a:solidFill>
                <a:latin typeface="Calibri"/>
                <a:cs typeface="Calibri"/>
              </a:rPr>
              <a:t>them</a:t>
            </a:r>
            <a:r>
              <a:rPr sz="3600" spc="-25" dirty="0">
                <a:solidFill>
                  <a:srgbClr val="FFFFFF"/>
                </a:solidFill>
                <a:latin typeface="Calibri"/>
                <a:cs typeface="Calibri"/>
              </a:rPr>
              <a:t> </a:t>
            </a:r>
            <a:r>
              <a:rPr sz="3600" spc="-10" dirty="0">
                <a:solidFill>
                  <a:srgbClr val="FFFFFF"/>
                </a:solidFill>
                <a:latin typeface="Calibri"/>
                <a:cs typeface="Calibri"/>
              </a:rPr>
              <a:t>that</a:t>
            </a:r>
            <a:r>
              <a:rPr sz="3600" spc="-15" dirty="0">
                <a:solidFill>
                  <a:srgbClr val="FFFFFF"/>
                </a:solidFill>
                <a:latin typeface="Calibri"/>
                <a:cs typeface="Calibri"/>
              </a:rPr>
              <a:t> </a:t>
            </a:r>
            <a:r>
              <a:rPr sz="3600" spc="-25" dirty="0">
                <a:solidFill>
                  <a:srgbClr val="FFFFFF"/>
                </a:solidFill>
                <a:latin typeface="Calibri"/>
                <a:cs typeface="Calibri"/>
              </a:rPr>
              <a:t>makes</a:t>
            </a:r>
            <a:r>
              <a:rPr sz="3600" spc="-5" dirty="0">
                <a:solidFill>
                  <a:srgbClr val="FFFFFF"/>
                </a:solidFill>
                <a:latin typeface="Calibri"/>
                <a:cs typeface="Calibri"/>
              </a:rPr>
              <a:t> </a:t>
            </a:r>
            <a:r>
              <a:rPr sz="3600" dirty="0">
                <a:solidFill>
                  <a:srgbClr val="FFFFFF"/>
                </a:solidFill>
                <a:latin typeface="Calibri"/>
                <a:cs typeface="Calibri"/>
              </a:rPr>
              <a:t>it</a:t>
            </a:r>
            <a:r>
              <a:rPr sz="3600" spc="-20" dirty="0">
                <a:solidFill>
                  <a:srgbClr val="FFFFFF"/>
                </a:solidFill>
                <a:latin typeface="Calibri"/>
                <a:cs typeface="Calibri"/>
              </a:rPr>
              <a:t> </a:t>
            </a:r>
            <a:r>
              <a:rPr sz="3600" spc="-5" dirty="0">
                <a:solidFill>
                  <a:srgbClr val="FFFFFF"/>
                </a:solidFill>
                <a:latin typeface="Calibri"/>
                <a:cs typeface="Calibri"/>
              </a:rPr>
              <a:t>difficult</a:t>
            </a:r>
            <a:r>
              <a:rPr sz="3600" spc="-35" dirty="0">
                <a:solidFill>
                  <a:srgbClr val="FFFFFF"/>
                </a:solidFill>
                <a:latin typeface="Calibri"/>
                <a:cs typeface="Calibri"/>
              </a:rPr>
              <a:t> </a:t>
            </a:r>
            <a:r>
              <a:rPr sz="3600" spc="-20" dirty="0">
                <a:solidFill>
                  <a:srgbClr val="FFFFFF"/>
                </a:solidFill>
                <a:latin typeface="Calibri"/>
                <a:cs typeface="Calibri"/>
              </a:rPr>
              <a:t>to </a:t>
            </a:r>
            <a:r>
              <a:rPr sz="3600" spc="-800" dirty="0">
                <a:solidFill>
                  <a:srgbClr val="FFFFFF"/>
                </a:solidFill>
                <a:latin typeface="Calibri"/>
                <a:cs typeface="Calibri"/>
              </a:rPr>
              <a:t> </a:t>
            </a:r>
            <a:r>
              <a:rPr sz="3600" spc="-15" dirty="0">
                <a:solidFill>
                  <a:srgbClr val="FFFFFF"/>
                </a:solidFill>
                <a:latin typeface="Calibri"/>
                <a:cs typeface="Calibri"/>
              </a:rPr>
              <a:t>listen</a:t>
            </a:r>
            <a:r>
              <a:rPr sz="3600" spc="-5" dirty="0">
                <a:solidFill>
                  <a:srgbClr val="FFFFFF"/>
                </a:solidFill>
                <a:latin typeface="Calibri"/>
                <a:cs typeface="Calibri"/>
              </a:rPr>
              <a:t> </a:t>
            </a:r>
            <a:r>
              <a:rPr sz="3600" spc="-20" dirty="0">
                <a:solidFill>
                  <a:srgbClr val="FFFFFF"/>
                </a:solidFill>
                <a:latin typeface="Calibri"/>
                <a:cs typeface="Calibri"/>
              </a:rPr>
              <a:t>to</a:t>
            </a:r>
            <a:r>
              <a:rPr sz="3600" spc="-5" dirty="0">
                <a:solidFill>
                  <a:srgbClr val="FFFFFF"/>
                </a:solidFill>
                <a:latin typeface="Calibri"/>
                <a:cs typeface="Calibri"/>
              </a:rPr>
              <a:t> </a:t>
            </a:r>
            <a:r>
              <a:rPr sz="3600" dirty="0">
                <a:solidFill>
                  <a:srgbClr val="FFFFFF"/>
                </a:solidFill>
                <a:latin typeface="Calibri"/>
                <a:cs typeface="Calibri"/>
              </a:rPr>
              <a:t>them?</a:t>
            </a:r>
            <a:endParaRPr sz="3600">
              <a:latin typeface="Calibri"/>
              <a:cs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p:nvPr/>
        </p:nvSpPr>
        <p:spPr>
          <a:xfrm>
            <a:off x="764540" y="1022096"/>
            <a:ext cx="9548495" cy="4829175"/>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FFFFFF"/>
                </a:solidFill>
                <a:latin typeface="Calibri Light"/>
                <a:cs typeface="Calibri Light"/>
              </a:rPr>
              <a:t>BEING</a:t>
            </a:r>
            <a:r>
              <a:rPr sz="3600" b="0" spc="-25" dirty="0">
                <a:solidFill>
                  <a:srgbClr val="FFFFFF"/>
                </a:solidFill>
                <a:latin typeface="Calibri Light"/>
                <a:cs typeface="Calibri Light"/>
              </a:rPr>
              <a:t> </a:t>
            </a:r>
            <a:r>
              <a:rPr sz="3600" b="0" dirty="0">
                <a:solidFill>
                  <a:srgbClr val="FFFFFF"/>
                </a:solidFill>
                <a:latin typeface="Calibri Light"/>
                <a:cs typeface="Calibri Light"/>
              </a:rPr>
              <a:t>A</a:t>
            </a:r>
            <a:r>
              <a:rPr sz="3600" b="0" spc="-20" dirty="0">
                <a:solidFill>
                  <a:srgbClr val="FFFFFF"/>
                </a:solidFill>
                <a:latin typeface="Calibri Light"/>
                <a:cs typeface="Calibri Light"/>
              </a:rPr>
              <a:t> </a:t>
            </a:r>
            <a:r>
              <a:rPr sz="3600" b="0" spc="-5" dirty="0">
                <a:solidFill>
                  <a:srgbClr val="FFFFFF"/>
                </a:solidFill>
                <a:latin typeface="Calibri Light"/>
                <a:cs typeface="Calibri Light"/>
              </a:rPr>
              <a:t>GOOD</a:t>
            </a:r>
            <a:r>
              <a:rPr sz="3600" b="0" spc="-25" dirty="0">
                <a:solidFill>
                  <a:srgbClr val="FFFFFF"/>
                </a:solidFill>
                <a:latin typeface="Calibri Light"/>
                <a:cs typeface="Calibri Light"/>
              </a:rPr>
              <a:t> </a:t>
            </a:r>
            <a:r>
              <a:rPr sz="3600" b="0" spc="-10" dirty="0">
                <a:solidFill>
                  <a:srgbClr val="FFFFFF"/>
                </a:solidFill>
                <a:latin typeface="Calibri Light"/>
                <a:cs typeface="Calibri Light"/>
              </a:rPr>
              <a:t>SPEAKER</a:t>
            </a:r>
            <a:endParaRPr sz="3600">
              <a:latin typeface="Calibri Light"/>
              <a:cs typeface="Calibri Light"/>
            </a:endParaRPr>
          </a:p>
          <a:p>
            <a:pPr>
              <a:lnSpc>
                <a:spcPct val="100000"/>
              </a:lnSpc>
              <a:spcBef>
                <a:spcPts val="40"/>
              </a:spcBef>
            </a:pPr>
            <a:endParaRPr sz="2900">
              <a:latin typeface="Calibri Light"/>
              <a:cs typeface="Calibri Light"/>
            </a:endParaRPr>
          </a:p>
          <a:p>
            <a:pPr marL="299085" indent="-287020">
              <a:lnSpc>
                <a:spcPct val="100000"/>
              </a:lnSpc>
              <a:buFont typeface="Arial"/>
              <a:buChar char="•"/>
              <a:tabLst>
                <a:tab pos="299720" algn="l"/>
              </a:tabLst>
            </a:pPr>
            <a:r>
              <a:rPr sz="3600" spc="-20" dirty="0">
                <a:solidFill>
                  <a:srgbClr val="FFFFFF"/>
                </a:solidFill>
                <a:latin typeface="Calibri"/>
                <a:cs typeface="Calibri"/>
              </a:rPr>
              <a:t>LOOK</a:t>
            </a:r>
            <a:r>
              <a:rPr sz="3600" spc="-10" dirty="0">
                <a:solidFill>
                  <a:srgbClr val="FFFFFF"/>
                </a:solidFill>
                <a:latin typeface="Calibri"/>
                <a:cs typeface="Calibri"/>
              </a:rPr>
              <a:t> </a:t>
            </a:r>
            <a:r>
              <a:rPr sz="3600" spc="-135" dirty="0">
                <a:solidFill>
                  <a:srgbClr val="FFFFFF"/>
                </a:solidFill>
                <a:latin typeface="Calibri"/>
                <a:cs typeface="Calibri"/>
              </a:rPr>
              <a:t>AT</a:t>
            </a:r>
            <a:r>
              <a:rPr sz="3600" spc="-10" dirty="0">
                <a:solidFill>
                  <a:srgbClr val="FFFFFF"/>
                </a:solidFill>
                <a:latin typeface="Calibri"/>
                <a:cs typeface="Calibri"/>
              </a:rPr>
              <a:t> </a:t>
            </a:r>
            <a:r>
              <a:rPr sz="3600" spc="-5" dirty="0">
                <a:solidFill>
                  <a:srgbClr val="FFFFFF"/>
                </a:solidFill>
                <a:latin typeface="Calibri"/>
                <a:cs typeface="Calibri"/>
              </a:rPr>
              <a:t>THE</a:t>
            </a:r>
            <a:r>
              <a:rPr sz="3600" spc="-10" dirty="0">
                <a:solidFill>
                  <a:srgbClr val="FFFFFF"/>
                </a:solidFill>
                <a:latin typeface="Calibri"/>
                <a:cs typeface="Calibri"/>
              </a:rPr>
              <a:t> PERSON</a:t>
            </a:r>
            <a:r>
              <a:rPr sz="3600" dirty="0">
                <a:solidFill>
                  <a:srgbClr val="FFFFFF"/>
                </a:solidFill>
                <a:latin typeface="Calibri"/>
                <a:cs typeface="Calibri"/>
              </a:rPr>
              <a:t> WHEN</a:t>
            </a:r>
            <a:r>
              <a:rPr sz="3600" spc="-5" dirty="0">
                <a:solidFill>
                  <a:srgbClr val="FFFFFF"/>
                </a:solidFill>
                <a:latin typeface="Calibri"/>
                <a:cs typeface="Calibri"/>
              </a:rPr>
              <a:t> </a:t>
            </a:r>
            <a:r>
              <a:rPr sz="3600" spc="-40" dirty="0">
                <a:solidFill>
                  <a:srgbClr val="FFFFFF"/>
                </a:solidFill>
                <a:latin typeface="Calibri"/>
                <a:cs typeface="Calibri"/>
              </a:rPr>
              <a:t>TALKING</a:t>
            </a:r>
            <a:r>
              <a:rPr sz="3600" spc="-5" dirty="0">
                <a:solidFill>
                  <a:srgbClr val="FFFFFF"/>
                </a:solidFill>
                <a:latin typeface="Calibri"/>
                <a:cs typeface="Calibri"/>
              </a:rPr>
              <a:t> </a:t>
            </a:r>
            <a:r>
              <a:rPr sz="3600" spc="-50" dirty="0">
                <a:solidFill>
                  <a:srgbClr val="FFFFFF"/>
                </a:solidFill>
                <a:latin typeface="Calibri"/>
                <a:cs typeface="Calibri"/>
              </a:rPr>
              <a:t>TO</a:t>
            </a:r>
            <a:r>
              <a:rPr sz="3600" spc="-10" dirty="0">
                <a:solidFill>
                  <a:srgbClr val="FFFFFF"/>
                </a:solidFill>
                <a:latin typeface="Calibri"/>
                <a:cs typeface="Calibri"/>
              </a:rPr>
              <a:t> </a:t>
            </a:r>
            <a:r>
              <a:rPr sz="3600" spc="-5" dirty="0">
                <a:solidFill>
                  <a:srgbClr val="FFFFFF"/>
                </a:solidFill>
                <a:latin typeface="Calibri"/>
                <a:cs typeface="Calibri"/>
              </a:rPr>
              <a:t>THEM</a:t>
            </a:r>
            <a:endParaRPr sz="3600">
              <a:latin typeface="Calibri"/>
              <a:cs typeface="Calibri"/>
            </a:endParaRPr>
          </a:p>
          <a:p>
            <a:pPr marL="299085" indent="-287020">
              <a:lnSpc>
                <a:spcPct val="100000"/>
              </a:lnSpc>
              <a:spcBef>
                <a:spcPts val="994"/>
              </a:spcBef>
              <a:buFont typeface="Arial"/>
              <a:buChar char="•"/>
              <a:tabLst>
                <a:tab pos="299720" algn="l"/>
              </a:tabLst>
            </a:pPr>
            <a:r>
              <a:rPr sz="3600" spc="-10" dirty="0">
                <a:solidFill>
                  <a:srgbClr val="FFFFFF"/>
                </a:solidFill>
                <a:latin typeface="Calibri"/>
                <a:cs typeface="Calibri"/>
              </a:rPr>
              <a:t>PRONOUNCE</a:t>
            </a:r>
            <a:r>
              <a:rPr sz="3600" spc="10" dirty="0">
                <a:solidFill>
                  <a:srgbClr val="FFFFFF"/>
                </a:solidFill>
                <a:latin typeface="Calibri"/>
                <a:cs typeface="Calibri"/>
              </a:rPr>
              <a:t> </a:t>
            </a:r>
            <a:r>
              <a:rPr sz="3600" spc="-10" dirty="0">
                <a:solidFill>
                  <a:srgbClr val="FFFFFF"/>
                </a:solidFill>
                <a:latin typeface="Calibri"/>
                <a:cs typeface="Calibri"/>
              </a:rPr>
              <a:t>WORDS</a:t>
            </a:r>
            <a:r>
              <a:rPr sz="3600" spc="-35" dirty="0">
                <a:solidFill>
                  <a:srgbClr val="FFFFFF"/>
                </a:solidFill>
                <a:latin typeface="Calibri"/>
                <a:cs typeface="Calibri"/>
              </a:rPr>
              <a:t> </a:t>
            </a:r>
            <a:r>
              <a:rPr sz="3600" spc="-50" dirty="0">
                <a:solidFill>
                  <a:srgbClr val="FFFFFF"/>
                </a:solidFill>
                <a:latin typeface="Calibri"/>
                <a:cs typeface="Calibri"/>
              </a:rPr>
              <a:t>CLEARLY</a:t>
            </a:r>
            <a:endParaRPr sz="3600">
              <a:latin typeface="Calibri"/>
              <a:cs typeface="Calibri"/>
            </a:endParaRPr>
          </a:p>
          <a:p>
            <a:pPr marL="299085" indent="-287020">
              <a:lnSpc>
                <a:spcPct val="100000"/>
              </a:lnSpc>
              <a:spcBef>
                <a:spcPts val="1000"/>
              </a:spcBef>
              <a:buFont typeface="Arial"/>
              <a:buChar char="•"/>
              <a:tabLst>
                <a:tab pos="299720" algn="l"/>
              </a:tabLst>
            </a:pPr>
            <a:r>
              <a:rPr sz="3600" spc="5" dirty="0">
                <a:solidFill>
                  <a:srgbClr val="FFFFFF"/>
                </a:solidFill>
                <a:latin typeface="Calibri"/>
                <a:cs typeface="Calibri"/>
              </a:rPr>
              <a:t>DON’T</a:t>
            </a:r>
            <a:r>
              <a:rPr sz="3600" spc="-10" dirty="0">
                <a:solidFill>
                  <a:srgbClr val="FFFFFF"/>
                </a:solidFill>
                <a:latin typeface="Calibri"/>
                <a:cs typeface="Calibri"/>
              </a:rPr>
              <a:t> </a:t>
            </a:r>
            <a:r>
              <a:rPr sz="3600" spc="-75" dirty="0">
                <a:solidFill>
                  <a:srgbClr val="FFFFFF"/>
                </a:solidFill>
                <a:latin typeface="Calibri"/>
                <a:cs typeface="Calibri"/>
              </a:rPr>
              <a:t>TALK</a:t>
            </a:r>
            <a:r>
              <a:rPr sz="3600" spc="5" dirty="0">
                <a:solidFill>
                  <a:srgbClr val="FFFFFF"/>
                </a:solidFill>
                <a:latin typeface="Calibri"/>
                <a:cs typeface="Calibri"/>
              </a:rPr>
              <a:t> </a:t>
            </a:r>
            <a:r>
              <a:rPr sz="3600" spc="-40" dirty="0">
                <a:solidFill>
                  <a:srgbClr val="FFFFFF"/>
                </a:solidFill>
                <a:latin typeface="Calibri"/>
                <a:cs typeface="Calibri"/>
              </a:rPr>
              <a:t>TOO</a:t>
            </a:r>
            <a:r>
              <a:rPr sz="3600" spc="10" dirty="0">
                <a:solidFill>
                  <a:srgbClr val="FFFFFF"/>
                </a:solidFill>
                <a:latin typeface="Calibri"/>
                <a:cs typeface="Calibri"/>
              </a:rPr>
              <a:t> </a:t>
            </a:r>
            <a:r>
              <a:rPr sz="3600" spc="-45" dirty="0">
                <a:solidFill>
                  <a:srgbClr val="FFFFFF"/>
                </a:solidFill>
                <a:latin typeface="Calibri"/>
                <a:cs typeface="Calibri"/>
              </a:rPr>
              <a:t>QUICKLY</a:t>
            </a:r>
            <a:r>
              <a:rPr sz="3600" spc="10" dirty="0">
                <a:solidFill>
                  <a:srgbClr val="FFFFFF"/>
                </a:solidFill>
                <a:latin typeface="Calibri"/>
                <a:cs typeface="Calibri"/>
              </a:rPr>
              <a:t> </a:t>
            </a:r>
            <a:r>
              <a:rPr sz="3600" spc="-5" dirty="0">
                <a:solidFill>
                  <a:srgbClr val="FFFFFF"/>
                </a:solidFill>
                <a:latin typeface="Calibri"/>
                <a:cs typeface="Calibri"/>
              </a:rPr>
              <a:t>OR</a:t>
            </a:r>
            <a:r>
              <a:rPr sz="3600" spc="5" dirty="0">
                <a:solidFill>
                  <a:srgbClr val="FFFFFF"/>
                </a:solidFill>
                <a:latin typeface="Calibri"/>
                <a:cs typeface="Calibri"/>
              </a:rPr>
              <a:t> </a:t>
            </a:r>
            <a:r>
              <a:rPr sz="3600" spc="-40" dirty="0">
                <a:solidFill>
                  <a:srgbClr val="FFFFFF"/>
                </a:solidFill>
                <a:latin typeface="Calibri"/>
                <a:cs typeface="Calibri"/>
              </a:rPr>
              <a:t>TOO</a:t>
            </a:r>
            <a:r>
              <a:rPr sz="3600" spc="10" dirty="0">
                <a:solidFill>
                  <a:srgbClr val="FFFFFF"/>
                </a:solidFill>
                <a:latin typeface="Calibri"/>
                <a:cs typeface="Calibri"/>
              </a:rPr>
              <a:t> </a:t>
            </a:r>
            <a:r>
              <a:rPr sz="3600" spc="-70" dirty="0">
                <a:solidFill>
                  <a:srgbClr val="FFFFFF"/>
                </a:solidFill>
                <a:latin typeface="Calibri"/>
                <a:cs typeface="Calibri"/>
              </a:rPr>
              <a:t>SLOWLY</a:t>
            </a:r>
            <a:endParaRPr sz="3600">
              <a:latin typeface="Calibri"/>
              <a:cs typeface="Calibri"/>
            </a:endParaRPr>
          </a:p>
          <a:p>
            <a:pPr marL="299085" indent="-287020">
              <a:lnSpc>
                <a:spcPct val="100000"/>
              </a:lnSpc>
              <a:spcBef>
                <a:spcPts val="1005"/>
              </a:spcBef>
              <a:buFont typeface="Arial"/>
              <a:buChar char="•"/>
              <a:tabLst>
                <a:tab pos="299720" algn="l"/>
              </a:tabLst>
            </a:pPr>
            <a:r>
              <a:rPr sz="3600" dirty="0">
                <a:solidFill>
                  <a:srgbClr val="FFFFFF"/>
                </a:solidFill>
                <a:latin typeface="Calibri"/>
                <a:cs typeface="Calibri"/>
              </a:rPr>
              <a:t>USE </a:t>
            </a:r>
            <a:r>
              <a:rPr sz="3600" spc="-10" dirty="0">
                <a:solidFill>
                  <a:srgbClr val="FFFFFF"/>
                </a:solidFill>
                <a:latin typeface="Calibri"/>
                <a:cs typeface="Calibri"/>
              </a:rPr>
              <a:t>WORDS</a:t>
            </a:r>
            <a:r>
              <a:rPr sz="3600" spc="-35" dirty="0">
                <a:solidFill>
                  <a:srgbClr val="FFFFFF"/>
                </a:solidFill>
                <a:latin typeface="Calibri"/>
                <a:cs typeface="Calibri"/>
              </a:rPr>
              <a:t> </a:t>
            </a:r>
            <a:r>
              <a:rPr sz="3600" spc="-5" dirty="0">
                <a:solidFill>
                  <a:srgbClr val="FFFFFF"/>
                </a:solidFill>
                <a:latin typeface="Calibri"/>
                <a:cs typeface="Calibri"/>
              </a:rPr>
              <a:t>THEY</a:t>
            </a:r>
            <a:r>
              <a:rPr sz="3600" spc="-10" dirty="0">
                <a:solidFill>
                  <a:srgbClr val="FFFFFF"/>
                </a:solidFill>
                <a:latin typeface="Calibri"/>
                <a:cs typeface="Calibri"/>
              </a:rPr>
              <a:t> </a:t>
            </a:r>
            <a:r>
              <a:rPr sz="3600" spc="-5" dirty="0">
                <a:solidFill>
                  <a:srgbClr val="FFFFFF"/>
                </a:solidFill>
                <a:latin typeface="Calibri"/>
                <a:cs typeface="Calibri"/>
              </a:rPr>
              <a:t>CAN</a:t>
            </a:r>
            <a:r>
              <a:rPr sz="3600" spc="5" dirty="0">
                <a:solidFill>
                  <a:srgbClr val="FFFFFF"/>
                </a:solidFill>
                <a:latin typeface="Calibri"/>
                <a:cs typeface="Calibri"/>
              </a:rPr>
              <a:t> </a:t>
            </a:r>
            <a:r>
              <a:rPr sz="3600" spc="-35" dirty="0">
                <a:solidFill>
                  <a:srgbClr val="FFFFFF"/>
                </a:solidFill>
                <a:latin typeface="Calibri"/>
                <a:cs typeface="Calibri"/>
              </a:rPr>
              <a:t>UNDERSTAND</a:t>
            </a:r>
            <a:endParaRPr sz="3600">
              <a:latin typeface="Calibri"/>
              <a:cs typeface="Calibri"/>
            </a:endParaRPr>
          </a:p>
          <a:p>
            <a:pPr marL="299085" indent="-287020">
              <a:lnSpc>
                <a:spcPct val="100000"/>
              </a:lnSpc>
              <a:spcBef>
                <a:spcPts val="1000"/>
              </a:spcBef>
              <a:buFont typeface="Arial"/>
              <a:buChar char="•"/>
              <a:tabLst>
                <a:tab pos="299720" algn="l"/>
              </a:tabLst>
            </a:pPr>
            <a:r>
              <a:rPr sz="3600" spc="5" dirty="0">
                <a:solidFill>
                  <a:srgbClr val="FFFFFF"/>
                </a:solidFill>
                <a:latin typeface="Calibri"/>
                <a:cs typeface="Calibri"/>
              </a:rPr>
              <a:t>DON’T</a:t>
            </a:r>
            <a:r>
              <a:rPr sz="3600" spc="-10" dirty="0">
                <a:solidFill>
                  <a:srgbClr val="FFFFFF"/>
                </a:solidFill>
                <a:latin typeface="Calibri"/>
                <a:cs typeface="Calibri"/>
              </a:rPr>
              <a:t> </a:t>
            </a:r>
            <a:r>
              <a:rPr sz="3600" spc="-75" dirty="0">
                <a:solidFill>
                  <a:srgbClr val="FFFFFF"/>
                </a:solidFill>
                <a:latin typeface="Calibri"/>
                <a:cs typeface="Calibri"/>
              </a:rPr>
              <a:t>TALK</a:t>
            </a:r>
            <a:r>
              <a:rPr sz="3600" spc="5" dirty="0">
                <a:solidFill>
                  <a:srgbClr val="FFFFFF"/>
                </a:solidFill>
                <a:latin typeface="Calibri"/>
                <a:cs typeface="Calibri"/>
              </a:rPr>
              <a:t> </a:t>
            </a:r>
            <a:r>
              <a:rPr sz="3600" spc="-40" dirty="0">
                <a:solidFill>
                  <a:srgbClr val="FFFFFF"/>
                </a:solidFill>
                <a:latin typeface="Calibri"/>
                <a:cs typeface="Calibri"/>
              </a:rPr>
              <a:t>TOO</a:t>
            </a:r>
            <a:r>
              <a:rPr sz="3600" spc="10" dirty="0">
                <a:solidFill>
                  <a:srgbClr val="FFFFFF"/>
                </a:solidFill>
                <a:latin typeface="Calibri"/>
                <a:cs typeface="Calibri"/>
              </a:rPr>
              <a:t> </a:t>
            </a:r>
            <a:r>
              <a:rPr sz="3600" spc="-25" dirty="0">
                <a:solidFill>
                  <a:srgbClr val="FFFFFF"/>
                </a:solidFill>
                <a:latin typeface="Calibri"/>
                <a:cs typeface="Calibri"/>
              </a:rPr>
              <a:t>LONG</a:t>
            </a:r>
            <a:r>
              <a:rPr sz="3600" spc="5" dirty="0">
                <a:solidFill>
                  <a:srgbClr val="FFFFFF"/>
                </a:solidFill>
                <a:latin typeface="Calibri"/>
                <a:cs typeface="Calibri"/>
              </a:rPr>
              <a:t> </a:t>
            </a:r>
            <a:r>
              <a:rPr sz="3600" spc="-5" dirty="0">
                <a:solidFill>
                  <a:srgbClr val="FFFFFF"/>
                </a:solidFill>
                <a:latin typeface="Calibri"/>
                <a:cs typeface="Calibri"/>
              </a:rPr>
              <a:t>WITHOUT </a:t>
            </a:r>
            <a:r>
              <a:rPr sz="3600" spc="-15" dirty="0">
                <a:solidFill>
                  <a:srgbClr val="FFFFFF"/>
                </a:solidFill>
                <a:latin typeface="Calibri"/>
                <a:cs typeface="Calibri"/>
              </a:rPr>
              <a:t>ALLOWING</a:t>
            </a:r>
            <a:r>
              <a:rPr sz="3600" dirty="0">
                <a:solidFill>
                  <a:srgbClr val="FFFFFF"/>
                </a:solidFill>
                <a:latin typeface="Calibri"/>
                <a:cs typeface="Calibri"/>
              </a:rPr>
              <a:t> </a:t>
            </a:r>
            <a:r>
              <a:rPr sz="3600" spc="-5" dirty="0">
                <a:solidFill>
                  <a:srgbClr val="FFFFFF"/>
                </a:solidFill>
                <a:latin typeface="Calibri"/>
                <a:cs typeface="Calibri"/>
              </a:rPr>
              <a:t>THE</a:t>
            </a:r>
            <a:endParaRPr sz="3600">
              <a:latin typeface="Calibri"/>
              <a:cs typeface="Calibri"/>
            </a:endParaRPr>
          </a:p>
          <a:p>
            <a:pPr marL="299085">
              <a:lnSpc>
                <a:spcPct val="100000"/>
              </a:lnSpc>
            </a:pPr>
            <a:r>
              <a:rPr sz="3600" spc="-25" dirty="0">
                <a:solidFill>
                  <a:srgbClr val="FFFFFF"/>
                </a:solidFill>
                <a:latin typeface="Calibri"/>
                <a:cs typeface="Calibri"/>
              </a:rPr>
              <a:t>OTHER </a:t>
            </a:r>
            <a:r>
              <a:rPr sz="3600" spc="-55" dirty="0">
                <a:solidFill>
                  <a:srgbClr val="FFFFFF"/>
                </a:solidFill>
                <a:latin typeface="Calibri"/>
                <a:cs typeface="Calibri"/>
              </a:rPr>
              <a:t>TO</a:t>
            </a:r>
            <a:r>
              <a:rPr sz="3600" spc="-25" dirty="0">
                <a:solidFill>
                  <a:srgbClr val="FFFFFF"/>
                </a:solidFill>
                <a:latin typeface="Calibri"/>
                <a:cs typeface="Calibri"/>
              </a:rPr>
              <a:t> </a:t>
            </a:r>
            <a:r>
              <a:rPr sz="3600" spc="-10" dirty="0">
                <a:solidFill>
                  <a:srgbClr val="FFFFFF"/>
                </a:solidFill>
                <a:latin typeface="Calibri"/>
                <a:cs typeface="Calibri"/>
              </a:rPr>
              <a:t>SPEAK</a:t>
            </a:r>
            <a:endParaRPr sz="3600">
              <a:latin typeface="Calibri"/>
              <a:cs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p:nvPr/>
        </p:nvSpPr>
        <p:spPr>
          <a:xfrm>
            <a:off x="764540" y="1022096"/>
            <a:ext cx="9919970" cy="4766310"/>
          </a:xfrm>
          <a:prstGeom prst="rect">
            <a:avLst/>
          </a:prstGeom>
        </p:spPr>
        <p:txBody>
          <a:bodyPr vert="horz" wrap="square" lIns="0" tIns="12700" rIns="0" bIns="0" rtlCol="0">
            <a:spAutoFit/>
          </a:bodyPr>
          <a:lstStyle/>
          <a:p>
            <a:pPr marL="12700">
              <a:lnSpc>
                <a:spcPct val="100000"/>
              </a:lnSpc>
              <a:spcBef>
                <a:spcPts val="100"/>
              </a:spcBef>
            </a:pPr>
            <a:r>
              <a:rPr sz="3600" b="0" spc="-30" dirty="0">
                <a:solidFill>
                  <a:srgbClr val="FFFFFF"/>
                </a:solidFill>
                <a:latin typeface="Calibri Light"/>
                <a:cs typeface="Calibri Light"/>
              </a:rPr>
              <a:t>COMMUNICATION</a:t>
            </a:r>
            <a:r>
              <a:rPr sz="3600" b="0" spc="-65" dirty="0">
                <a:solidFill>
                  <a:srgbClr val="FFFFFF"/>
                </a:solidFill>
                <a:latin typeface="Calibri Light"/>
                <a:cs typeface="Calibri Light"/>
              </a:rPr>
              <a:t> </a:t>
            </a:r>
            <a:r>
              <a:rPr sz="3600" b="0" spc="-10" dirty="0">
                <a:solidFill>
                  <a:srgbClr val="FFFFFF"/>
                </a:solidFill>
                <a:latin typeface="Calibri Light"/>
                <a:cs typeface="Calibri Light"/>
              </a:rPr>
              <a:t>STYLES</a:t>
            </a:r>
            <a:endParaRPr sz="3600">
              <a:latin typeface="Calibri Light"/>
              <a:cs typeface="Calibri Light"/>
            </a:endParaRPr>
          </a:p>
          <a:p>
            <a:pPr>
              <a:lnSpc>
                <a:spcPct val="100000"/>
              </a:lnSpc>
              <a:spcBef>
                <a:spcPts val="50"/>
              </a:spcBef>
            </a:pPr>
            <a:endParaRPr sz="3300">
              <a:latin typeface="Calibri Light"/>
              <a:cs typeface="Calibri Light"/>
            </a:endParaRPr>
          </a:p>
          <a:p>
            <a:pPr marL="299085" marR="598805" indent="-287020">
              <a:lnSpc>
                <a:spcPct val="100000"/>
              </a:lnSpc>
              <a:buFont typeface="Arial"/>
              <a:buChar char="•"/>
              <a:tabLst>
                <a:tab pos="299720" algn="l"/>
                <a:tab pos="6981190" algn="l"/>
              </a:tabLst>
            </a:pPr>
            <a:r>
              <a:rPr sz="3600" spc="-5" dirty="0">
                <a:solidFill>
                  <a:srgbClr val="FFFFFF"/>
                </a:solidFill>
                <a:latin typeface="Calibri"/>
                <a:cs typeface="Calibri"/>
              </a:rPr>
              <a:t>D</a:t>
            </a:r>
            <a:r>
              <a:rPr sz="3600" spc="10" dirty="0">
                <a:solidFill>
                  <a:srgbClr val="FFFFFF"/>
                </a:solidFill>
                <a:latin typeface="Calibri"/>
                <a:cs typeface="Calibri"/>
              </a:rPr>
              <a:t>I</a:t>
            </a:r>
            <a:r>
              <a:rPr sz="3600" dirty="0">
                <a:solidFill>
                  <a:srgbClr val="FFFFFF"/>
                </a:solidFill>
                <a:latin typeface="Calibri"/>
                <a:cs typeface="Calibri"/>
              </a:rPr>
              <a:t>R</a:t>
            </a:r>
            <a:r>
              <a:rPr sz="3600" spc="-40" dirty="0">
                <a:solidFill>
                  <a:srgbClr val="FFFFFF"/>
                </a:solidFill>
                <a:latin typeface="Calibri"/>
                <a:cs typeface="Calibri"/>
              </a:rPr>
              <a:t>E</a:t>
            </a:r>
            <a:r>
              <a:rPr sz="3600" spc="10" dirty="0">
                <a:solidFill>
                  <a:srgbClr val="FFFFFF"/>
                </a:solidFill>
                <a:latin typeface="Calibri"/>
                <a:cs typeface="Calibri"/>
              </a:rPr>
              <a:t>C</a:t>
            </a:r>
            <a:r>
              <a:rPr sz="3600" spc="-95" dirty="0">
                <a:solidFill>
                  <a:srgbClr val="FFFFFF"/>
                </a:solidFill>
                <a:latin typeface="Calibri"/>
                <a:cs typeface="Calibri"/>
              </a:rPr>
              <a:t>T</a:t>
            </a:r>
            <a:r>
              <a:rPr sz="3600" spc="-5" dirty="0">
                <a:solidFill>
                  <a:srgbClr val="FFFFFF"/>
                </a:solidFill>
                <a:latin typeface="Calibri"/>
                <a:cs typeface="Calibri"/>
              </a:rPr>
              <a:t>O</a:t>
            </a:r>
            <a:r>
              <a:rPr sz="3600" dirty="0">
                <a:solidFill>
                  <a:srgbClr val="FFFFFF"/>
                </a:solidFill>
                <a:latin typeface="Calibri"/>
                <a:cs typeface="Calibri"/>
              </a:rPr>
              <a:t>R</a:t>
            </a:r>
            <a:r>
              <a:rPr sz="3600" spc="-10" dirty="0">
                <a:solidFill>
                  <a:srgbClr val="FFFFFF"/>
                </a:solidFill>
                <a:latin typeface="Calibri"/>
                <a:cs typeface="Calibri"/>
              </a:rPr>
              <a:t> </a:t>
            </a:r>
            <a:r>
              <a:rPr sz="3600" dirty="0">
                <a:solidFill>
                  <a:srgbClr val="FFFFFF"/>
                </a:solidFill>
                <a:latin typeface="Calibri"/>
                <a:cs typeface="Calibri"/>
              </a:rPr>
              <a:t>-</a:t>
            </a:r>
            <a:r>
              <a:rPr sz="3600" spc="-10" dirty="0">
                <a:solidFill>
                  <a:srgbClr val="FFFFFF"/>
                </a:solidFill>
                <a:latin typeface="Calibri"/>
                <a:cs typeface="Calibri"/>
              </a:rPr>
              <a:t> </a:t>
            </a:r>
            <a:r>
              <a:rPr sz="3600" spc="-5" dirty="0">
                <a:solidFill>
                  <a:srgbClr val="FFFFFF"/>
                </a:solidFill>
                <a:latin typeface="Calibri"/>
                <a:cs typeface="Calibri"/>
              </a:rPr>
              <a:t>HA</a:t>
            </a:r>
            <a:r>
              <a:rPr sz="3600" spc="10" dirty="0">
                <a:solidFill>
                  <a:srgbClr val="FFFFFF"/>
                </a:solidFill>
                <a:latin typeface="Calibri"/>
                <a:cs typeface="Calibri"/>
              </a:rPr>
              <a:t>N</a:t>
            </a:r>
            <a:r>
              <a:rPr sz="3600" spc="-5" dirty="0">
                <a:solidFill>
                  <a:srgbClr val="FFFFFF"/>
                </a:solidFill>
                <a:latin typeface="Calibri"/>
                <a:cs typeface="Calibri"/>
              </a:rPr>
              <a:t>D</a:t>
            </a:r>
            <a:r>
              <a:rPr sz="3600" spc="10" dirty="0">
                <a:solidFill>
                  <a:srgbClr val="FFFFFF"/>
                </a:solidFill>
                <a:latin typeface="Calibri"/>
                <a:cs typeface="Calibri"/>
              </a:rPr>
              <a:t>S</a:t>
            </a:r>
            <a:r>
              <a:rPr sz="3600" dirty="0">
                <a:solidFill>
                  <a:srgbClr val="FFFFFF"/>
                </a:solidFill>
                <a:latin typeface="Calibri"/>
                <a:cs typeface="Calibri"/>
              </a:rPr>
              <a:t>-</a:t>
            </a:r>
            <a:r>
              <a:rPr sz="3600" spc="-5" dirty="0">
                <a:solidFill>
                  <a:srgbClr val="FFFFFF"/>
                </a:solidFill>
                <a:latin typeface="Calibri"/>
                <a:cs typeface="Calibri"/>
              </a:rPr>
              <a:t>ON</a:t>
            </a:r>
            <a:r>
              <a:rPr sz="3600" dirty="0">
                <a:solidFill>
                  <a:srgbClr val="FFFFFF"/>
                </a:solidFill>
                <a:latin typeface="Calibri"/>
                <a:cs typeface="Calibri"/>
              </a:rPr>
              <a:t>,</a:t>
            </a:r>
            <a:r>
              <a:rPr sz="3600" spc="-30" dirty="0">
                <a:solidFill>
                  <a:srgbClr val="FFFFFF"/>
                </a:solidFill>
                <a:latin typeface="Calibri"/>
                <a:cs typeface="Calibri"/>
              </a:rPr>
              <a:t> </a:t>
            </a:r>
            <a:r>
              <a:rPr sz="3600" spc="-85" dirty="0">
                <a:solidFill>
                  <a:srgbClr val="FFFFFF"/>
                </a:solidFill>
                <a:latin typeface="Calibri"/>
                <a:cs typeface="Calibri"/>
              </a:rPr>
              <a:t>L</a:t>
            </a:r>
            <a:r>
              <a:rPr sz="3600" spc="-5" dirty="0">
                <a:solidFill>
                  <a:srgbClr val="FFFFFF"/>
                </a:solidFill>
                <a:latin typeface="Calibri"/>
                <a:cs typeface="Calibri"/>
              </a:rPr>
              <a:t>OGICAL</a:t>
            </a:r>
            <a:r>
              <a:rPr sz="3600" spc="-280" dirty="0">
                <a:solidFill>
                  <a:srgbClr val="FFFFFF"/>
                </a:solidFill>
                <a:latin typeface="Calibri"/>
                <a:cs typeface="Calibri"/>
              </a:rPr>
              <a:t>L</a:t>
            </a:r>
            <a:r>
              <a:rPr sz="3600" dirty="0">
                <a:solidFill>
                  <a:srgbClr val="FFFFFF"/>
                </a:solidFill>
                <a:latin typeface="Calibri"/>
                <a:cs typeface="Calibri"/>
              </a:rPr>
              <a:t>Y	</a:t>
            </a:r>
            <a:r>
              <a:rPr sz="3600" spc="-5" dirty="0">
                <a:solidFill>
                  <a:srgbClr val="FFFFFF"/>
                </a:solidFill>
                <a:latin typeface="Calibri"/>
                <a:cs typeface="Calibri"/>
              </a:rPr>
              <a:t>O</a:t>
            </a:r>
            <a:r>
              <a:rPr sz="3600" spc="-30" dirty="0">
                <a:solidFill>
                  <a:srgbClr val="FFFFFF"/>
                </a:solidFill>
                <a:latin typeface="Calibri"/>
                <a:cs typeface="Calibri"/>
              </a:rPr>
              <a:t>R</a:t>
            </a:r>
            <a:r>
              <a:rPr sz="3600" dirty="0">
                <a:solidFill>
                  <a:srgbClr val="FFFFFF"/>
                </a:solidFill>
                <a:latin typeface="Calibri"/>
                <a:cs typeface="Calibri"/>
              </a:rPr>
              <a:t>GANIZE</a:t>
            </a:r>
            <a:r>
              <a:rPr sz="3600" spc="-95" dirty="0">
                <a:solidFill>
                  <a:srgbClr val="FFFFFF"/>
                </a:solidFill>
                <a:latin typeface="Calibri"/>
                <a:cs typeface="Calibri"/>
              </a:rPr>
              <a:t>D</a:t>
            </a:r>
            <a:r>
              <a:rPr sz="3600" dirty="0">
                <a:solidFill>
                  <a:srgbClr val="FFFFFF"/>
                </a:solidFill>
                <a:latin typeface="Calibri"/>
                <a:cs typeface="Calibri"/>
              </a:rPr>
              <a:t>,  </a:t>
            </a:r>
            <a:r>
              <a:rPr sz="3600" spc="-10" dirty="0">
                <a:solidFill>
                  <a:srgbClr val="FFFFFF"/>
                </a:solidFill>
                <a:latin typeface="Calibri"/>
                <a:cs typeface="Calibri"/>
              </a:rPr>
              <a:t>USES </a:t>
            </a:r>
            <a:r>
              <a:rPr sz="3600" dirty="0">
                <a:solidFill>
                  <a:srgbClr val="FFFFFF"/>
                </a:solidFill>
                <a:latin typeface="Calibri"/>
                <a:cs typeface="Calibri"/>
              </a:rPr>
              <a:t>ALL</a:t>
            </a:r>
            <a:r>
              <a:rPr sz="3600" spc="-5" dirty="0">
                <a:solidFill>
                  <a:srgbClr val="FFFFFF"/>
                </a:solidFill>
                <a:latin typeface="Calibri"/>
                <a:cs typeface="Calibri"/>
              </a:rPr>
              <a:t> </a:t>
            </a:r>
            <a:r>
              <a:rPr sz="3600" spc="-10" dirty="0">
                <a:solidFill>
                  <a:srgbClr val="FFFFFF"/>
                </a:solidFill>
                <a:latin typeface="Calibri"/>
                <a:cs typeface="Calibri"/>
              </a:rPr>
              <a:t>SENSES</a:t>
            </a:r>
            <a:endParaRPr sz="3600">
              <a:latin typeface="Calibri"/>
              <a:cs typeface="Calibri"/>
            </a:endParaRPr>
          </a:p>
          <a:p>
            <a:pPr marL="299085" indent="-287020">
              <a:lnSpc>
                <a:spcPct val="100000"/>
              </a:lnSpc>
              <a:spcBef>
                <a:spcPts val="1000"/>
              </a:spcBef>
              <a:buFont typeface="Arial"/>
              <a:buChar char="•"/>
              <a:tabLst>
                <a:tab pos="299720" algn="l"/>
                <a:tab pos="4577080" algn="l"/>
              </a:tabLst>
            </a:pPr>
            <a:r>
              <a:rPr sz="3600" spc="-10" dirty="0">
                <a:solidFill>
                  <a:srgbClr val="FFFFFF"/>
                </a:solidFill>
                <a:latin typeface="Calibri"/>
                <a:cs typeface="Calibri"/>
              </a:rPr>
              <a:t>EXPRESSOR</a:t>
            </a:r>
            <a:r>
              <a:rPr sz="3600" dirty="0">
                <a:solidFill>
                  <a:srgbClr val="FFFFFF"/>
                </a:solidFill>
                <a:latin typeface="Calibri"/>
                <a:cs typeface="Calibri"/>
              </a:rPr>
              <a:t> -</a:t>
            </a:r>
            <a:r>
              <a:rPr sz="3600" spc="10" dirty="0">
                <a:solidFill>
                  <a:srgbClr val="FFFFFF"/>
                </a:solidFill>
                <a:latin typeface="Calibri"/>
                <a:cs typeface="Calibri"/>
              </a:rPr>
              <a:t> </a:t>
            </a:r>
            <a:r>
              <a:rPr sz="3600" spc="-20" dirty="0">
                <a:solidFill>
                  <a:srgbClr val="FFFFFF"/>
                </a:solidFill>
                <a:latin typeface="Calibri"/>
                <a:cs typeface="Calibri"/>
              </a:rPr>
              <a:t>LOGICAL	</a:t>
            </a:r>
            <a:r>
              <a:rPr sz="3600" spc="-40" dirty="0">
                <a:solidFill>
                  <a:srgbClr val="FFFFFF"/>
                </a:solidFill>
                <a:latin typeface="Calibri"/>
                <a:cs typeface="Calibri"/>
              </a:rPr>
              <a:t>PRESENTATION,VERBALIZING</a:t>
            </a:r>
            <a:endParaRPr sz="3600">
              <a:latin typeface="Calibri"/>
              <a:cs typeface="Calibri"/>
            </a:endParaRPr>
          </a:p>
          <a:p>
            <a:pPr marL="299085" indent="-287020">
              <a:lnSpc>
                <a:spcPct val="100000"/>
              </a:lnSpc>
              <a:spcBef>
                <a:spcPts val="994"/>
              </a:spcBef>
              <a:buFont typeface="Arial"/>
              <a:buChar char="•"/>
              <a:tabLst>
                <a:tab pos="299720" algn="l"/>
              </a:tabLst>
            </a:pPr>
            <a:r>
              <a:rPr sz="3600" spc="-5" dirty="0">
                <a:solidFill>
                  <a:srgbClr val="FFFFFF"/>
                </a:solidFill>
                <a:latin typeface="Calibri"/>
                <a:cs typeface="Calibri"/>
              </a:rPr>
              <a:t>THINKER</a:t>
            </a:r>
            <a:r>
              <a:rPr sz="3600" spc="-35" dirty="0">
                <a:solidFill>
                  <a:srgbClr val="FFFFFF"/>
                </a:solidFill>
                <a:latin typeface="Calibri"/>
                <a:cs typeface="Calibri"/>
              </a:rPr>
              <a:t> </a:t>
            </a:r>
            <a:r>
              <a:rPr sz="3600" dirty="0">
                <a:solidFill>
                  <a:srgbClr val="FFFFFF"/>
                </a:solidFill>
                <a:latin typeface="Calibri"/>
                <a:cs typeface="Calibri"/>
              </a:rPr>
              <a:t>-</a:t>
            </a:r>
            <a:r>
              <a:rPr sz="3600" spc="-10" dirty="0">
                <a:solidFill>
                  <a:srgbClr val="FFFFFF"/>
                </a:solidFill>
                <a:latin typeface="Calibri"/>
                <a:cs typeface="Calibri"/>
              </a:rPr>
              <a:t> PROBLEM</a:t>
            </a:r>
            <a:r>
              <a:rPr sz="3600" spc="-20" dirty="0">
                <a:solidFill>
                  <a:srgbClr val="FFFFFF"/>
                </a:solidFill>
                <a:latin typeface="Calibri"/>
                <a:cs typeface="Calibri"/>
              </a:rPr>
              <a:t> </a:t>
            </a:r>
            <a:r>
              <a:rPr sz="3600" spc="-40" dirty="0">
                <a:solidFill>
                  <a:srgbClr val="FFFFFF"/>
                </a:solidFill>
                <a:latin typeface="Calibri"/>
                <a:cs typeface="Calibri"/>
              </a:rPr>
              <a:t>SOLVING</a:t>
            </a:r>
            <a:endParaRPr sz="3600">
              <a:latin typeface="Calibri"/>
              <a:cs typeface="Calibri"/>
            </a:endParaRPr>
          </a:p>
          <a:p>
            <a:pPr marL="299085" marR="1191260" indent="-287020">
              <a:lnSpc>
                <a:spcPct val="100000"/>
              </a:lnSpc>
              <a:spcBef>
                <a:spcPts val="1010"/>
              </a:spcBef>
              <a:buFont typeface="Arial"/>
              <a:buChar char="•"/>
              <a:tabLst>
                <a:tab pos="299720" algn="l"/>
              </a:tabLst>
            </a:pPr>
            <a:r>
              <a:rPr sz="3600" spc="-5" dirty="0">
                <a:solidFill>
                  <a:srgbClr val="FFFFFF"/>
                </a:solidFill>
                <a:latin typeface="Calibri"/>
                <a:cs typeface="Calibri"/>
              </a:rPr>
              <a:t>HARMONIZER</a:t>
            </a:r>
            <a:r>
              <a:rPr sz="3600" spc="-10" dirty="0">
                <a:solidFill>
                  <a:srgbClr val="FFFFFF"/>
                </a:solidFill>
                <a:latin typeface="Calibri"/>
                <a:cs typeface="Calibri"/>
              </a:rPr>
              <a:t> </a:t>
            </a:r>
            <a:r>
              <a:rPr sz="3600" dirty="0">
                <a:solidFill>
                  <a:srgbClr val="FFFFFF"/>
                </a:solidFill>
                <a:latin typeface="Calibri"/>
                <a:cs typeface="Calibri"/>
              </a:rPr>
              <a:t>- </a:t>
            </a:r>
            <a:r>
              <a:rPr sz="3600" spc="-10" dirty="0">
                <a:solidFill>
                  <a:srgbClr val="FFFFFF"/>
                </a:solidFill>
                <a:latin typeface="Calibri"/>
                <a:cs typeface="Calibri"/>
              </a:rPr>
              <a:t>NURTURING,</a:t>
            </a:r>
            <a:r>
              <a:rPr sz="3600" spc="10" dirty="0">
                <a:solidFill>
                  <a:srgbClr val="FFFFFF"/>
                </a:solidFill>
                <a:latin typeface="Calibri"/>
                <a:cs typeface="Calibri"/>
              </a:rPr>
              <a:t> </a:t>
            </a:r>
            <a:r>
              <a:rPr sz="3600" spc="-15" dirty="0">
                <a:solidFill>
                  <a:srgbClr val="FFFFFF"/>
                </a:solidFill>
                <a:latin typeface="Calibri"/>
                <a:cs typeface="Calibri"/>
              </a:rPr>
              <a:t>HEALERS,</a:t>
            </a:r>
            <a:r>
              <a:rPr sz="3600" spc="5" dirty="0">
                <a:solidFill>
                  <a:srgbClr val="FFFFFF"/>
                </a:solidFill>
                <a:latin typeface="Calibri"/>
                <a:cs typeface="Calibri"/>
              </a:rPr>
              <a:t> </a:t>
            </a:r>
            <a:r>
              <a:rPr sz="3600" spc="-5" dirty="0">
                <a:solidFill>
                  <a:srgbClr val="FFFFFF"/>
                </a:solidFill>
                <a:latin typeface="Calibri"/>
                <a:cs typeface="Calibri"/>
              </a:rPr>
              <a:t>CARE- </a:t>
            </a:r>
            <a:r>
              <a:rPr sz="3600" spc="-800" dirty="0">
                <a:solidFill>
                  <a:srgbClr val="FFFFFF"/>
                </a:solidFill>
                <a:latin typeface="Calibri"/>
                <a:cs typeface="Calibri"/>
              </a:rPr>
              <a:t> </a:t>
            </a:r>
            <a:r>
              <a:rPr sz="3600" spc="-10" dirty="0">
                <a:solidFill>
                  <a:srgbClr val="FFFFFF"/>
                </a:solidFill>
                <a:latin typeface="Calibri"/>
                <a:cs typeface="Calibri"/>
              </a:rPr>
              <a:t>GIVERS</a:t>
            </a:r>
            <a:endParaRPr sz="36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4523740" cy="574040"/>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Light"/>
                <a:cs typeface="Calibri Light"/>
              </a:rPr>
              <a:t>COURSE</a:t>
            </a:r>
            <a:r>
              <a:rPr sz="3600" b="0" spc="-80" dirty="0">
                <a:latin typeface="Calibri Light"/>
                <a:cs typeface="Calibri Light"/>
              </a:rPr>
              <a:t> </a:t>
            </a:r>
            <a:r>
              <a:rPr sz="3600" b="0" spc="-10" dirty="0">
                <a:latin typeface="Calibri Light"/>
                <a:cs typeface="Calibri Light"/>
              </a:rPr>
              <a:t>INTRODUCTION</a:t>
            </a:r>
            <a:endParaRPr sz="3600">
              <a:latin typeface="Calibri Light"/>
              <a:cs typeface="Calibri Light"/>
            </a:endParaRPr>
          </a:p>
        </p:txBody>
      </p:sp>
      <p:sp>
        <p:nvSpPr>
          <p:cNvPr id="3" name="object 3"/>
          <p:cNvSpPr txBox="1"/>
          <p:nvPr/>
        </p:nvSpPr>
        <p:spPr>
          <a:xfrm>
            <a:off x="764540" y="2171445"/>
            <a:ext cx="9884410" cy="3523400"/>
          </a:xfrm>
          <a:prstGeom prst="rect">
            <a:avLst/>
          </a:prstGeom>
        </p:spPr>
        <p:txBody>
          <a:bodyPr vert="horz" wrap="square" lIns="0" tIns="75565" rIns="0" bIns="0" rtlCol="0">
            <a:spAutoFit/>
          </a:bodyPr>
          <a:lstStyle/>
          <a:p>
            <a:pPr marL="12700" marR="5080">
              <a:spcBef>
                <a:spcPts val="595"/>
              </a:spcBef>
            </a:pPr>
            <a:r>
              <a:rPr lang="en-US" sz="3200" spc="-5" dirty="0">
                <a:solidFill>
                  <a:srgbClr val="FFFFFF"/>
                </a:solidFill>
                <a:latin typeface="Calibri"/>
                <a:cs typeface="Calibri"/>
              </a:rPr>
              <a:t>During the past few years in California, deaths to nurses and other health care workers occurred in emergency rooms, psychiatric hospitals, and community mental health clinics. Actual incidence of the problem in all types of health care facilities is greater than documented because of failure to report or failure to maintain records of incidents that are reported.</a:t>
            </a:r>
            <a:endParaRPr lang="en-US" sz="3200" dirty="0">
              <a:latin typeface="Calibri"/>
              <a:cs typeface="Calibri"/>
            </a:endParaRPr>
          </a:p>
        </p:txBody>
      </p:sp>
    </p:spTree>
    <p:extLst>
      <p:ext uri="{BB962C8B-B14F-4D97-AF65-F5344CB8AC3E}">
        <p14:creationId xmlns:p14="http://schemas.microsoft.com/office/powerpoint/2010/main" val="32597280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p:nvPr/>
        </p:nvSpPr>
        <p:spPr>
          <a:xfrm>
            <a:off x="764540" y="827326"/>
            <a:ext cx="5331460" cy="5203348"/>
          </a:xfrm>
          <a:prstGeom prst="rect">
            <a:avLst/>
          </a:prstGeom>
        </p:spPr>
        <p:txBody>
          <a:bodyPr vert="horz" wrap="square" lIns="0" tIns="172085" rIns="0" bIns="0" rtlCol="0">
            <a:spAutoFit/>
          </a:bodyPr>
          <a:lstStyle/>
          <a:p>
            <a:pPr marL="12700">
              <a:lnSpc>
                <a:spcPct val="100000"/>
              </a:lnSpc>
              <a:spcBef>
                <a:spcPts val="1355"/>
              </a:spcBef>
            </a:pPr>
            <a:r>
              <a:rPr sz="3600" b="0" spc="-5" dirty="0">
                <a:solidFill>
                  <a:srgbClr val="FFFFFF"/>
                </a:solidFill>
                <a:cs typeface="Calibri Light"/>
              </a:rPr>
              <a:t>KEYS</a:t>
            </a:r>
            <a:r>
              <a:rPr sz="3600" b="0" spc="-60" dirty="0">
                <a:solidFill>
                  <a:srgbClr val="FFFFFF"/>
                </a:solidFill>
                <a:cs typeface="Calibri Light"/>
              </a:rPr>
              <a:t> </a:t>
            </a:r>
            <a:r>
              <a:rPr sz="3600" b="0" spc="-55" dirty="0">
                <a:solidFill>
                  <a:srgbClr val="FFFFFF"/>
                </a:solidFill>
                <a:cs typeface="Calibri Light"/>
              </a:rPr>
              <a:t>TO</a:t>
            </a:r>
            <a:r>
              <a:rPr sz="3600" b="0" spc="-25" dirty="0">
                <a:solidFill>
                  <a:srgbClr val="FFFFFF"/>
                </a:solidFill>
                <a:cs typeface="Calibri Light"/>
              </a:rPr>
              <a:t> </a:t>
            </a:r>
            <a:r>
              <a:rPr sz="3600" b="0" spc="-30" dirty="0">
                <a:solidFill>
                  <a:srgbClr val="FFFFFF"/>
                </a:solidFill>
                <a:cs typeface="Calibri Light"/>
              </a:rPr>
              <a:t>COMMUNICATION</a:t>
            </a:r>
            <a:endParaRPr sz="3600" dirty="0">
              <a:cs typeface="Calibri Light"/>
            </a:endParaRPr>
          </a:p>
          <a:p>
            <a:pPr marL="12700" marR="5080">
              <a:lnSpc>
                <a:spcPct val="100000"/>
              </a:lnSpc>
              <a:spcBef>
                <a:spcPts val="1260"/>
              </a:spcBef>
            </a:pPr>
            <a:r>
              <a:rPr sz="2800" spc="-50" dirty="0">
                <a:solidFill>
                  <a:srgbClr val="FFFFFF"/>
                </a:solidFill>
                <a:cs typeface="Calibri"/>
              </a:rPr>
              <a:t>TO </a:t>
            </a:r>
            <a:r>
              <a:rPr sz="2800" spc="-40" dirty="0">
                <a:solidFill>
                  <a:srgbClr val="FFFFFF"/>
                </a:solidFill>
                <a:cs typeface="Calibri"/>
              </a:rPr>
              <a:t>UNDERSTAND </a:t>
            </a:r>
            <a:r>
              <a:rPr sz="2800" spc="-15" dirty="0">
                <a:solidFill>
                  <a:srgbClr val="FFFFFF"/>
                </a:solidFill>
                <a:cs typeface="Calibri"/>
              </a:rPr>
              <a:t>ANOTHER </a:t>
            </a:r>
            <a:r>
              <a:rPr sz="2800" spc="-10" dirty="0">
                <a:solidFill>
                  <a:srgbClr val="FFFFFF"/>
                </a:solidFill>
                <a:cs typeface="Calibri"/>
              </a:rPr>
              <a:t>PERSON, </a:t>
            </a:r>
            <a:r>
              <a:rPr sz="2800" dirty="0">
                <a:solidFill>
                  <a:srgbClr val="FFFFFF"/>
                </a:solidFill>
                <a:cs typeface="Calibri"/>
              </a:rPr>
              <a:t>WE</a:t>
            </a:r>
            <a:r>
              <a:rPr sz="2800" spc="5" dirty="0">
                <a:solidFill>
                  <a:srgbClr val="FFFFFF"/>
                </a:solidFill>
                <a:cs typeface="Calibri"/>
              </a:rPr>
              <a:t> </a:t>
            </a:r>
            <a:r>
              <a:rPr sz="2800" spc="-10" dirty="0">
                <a:solidFill>
                  <a:srgbClr val="FFFFFF"/>
                </a:solidFill>
                <a:cs typeface="Calibri"/>
              </a:rPr>
              <a:t>MUST </a:t>
            </a:r>
            <a:r>
              <a:rPr sz="2800" dirty="0">
                <a:solidFill>
                  <a:srgbClr val="FFFFFF"/>
                </a:solidFill>
                <a:cs typeface="Calibri"/>
              </a:rPr>
              <a:t>BE </a:t>
            </a:r>
            <a:r>
              <a:rPr sz="2800" spc="-800" dirty="0">
                <a:solidFill>
                  <a:srgbClr val="FFFFFF"/>
                </a:solidFill>
                <a:cs typeface="Calibri"/>
              </a:rPr>
              <a:t> </a:t>
            </a:r>
            <a:r>
              <a:rPr sz="2800" dirty="0">
                <a:solidFill>
                  <a:srgbClr val="FFFFFF"/>
                </a:solidFill>
                <a:cs typeface="Calibri"/>
              </a:rPr>
              <a:t>WILLING </a:t>
            </a:r>
            <a:r>
              <a:rPr sz="2800" spc="-50" dirty="0">
                <a:solidFill>
                  <a:srgbClr val="FFFFFF"/>
                </a:solidFill>
                <a:cs typeface="Calibri"/>
              </a:rPr>
              <a:t>TO </a:t>
            </a:r>
            <a:r>
              <a:rPr sz="2800" dirty="0">
                <a:solidFill>
                  <a:srgbClr val="FFFFFF"/>
                </a:solidFill>
                <a:cs typeface="Calibri"/>
              </a:rPr>
              <a:t>BE </a:t>
            </a:r>
            <a:r>
              <a:rPr sz="2800" spc="-10" dirty="0">
                <a:solidFill>
                  <a:srgbClr val="FFFFFF"/>
                </a:solidFill>
                <a:cs typeface="Calibri"/>
              </a:rPr>
              <a:t>INFLUENCED </a:t>
            </a:r>
            <a:r>
              <a:rPr sz="2800" dirty="0">
                <a:solidFill>
                  <a:srgbClr val="FFFFFF"/>
                </a:solidFill>
                <a:cs typeface="Calibri"/>
              </a:rPr>
              <a:t>WHEN WE ARE </a:t>
            </a:r>
            <a:r>
              <a:rPr sz="2800" spc="-5" dirty="0">
                <a:solidFill>
                  <a:srgbClr val="FFFFFF"/>
                </a:solidFill>
                <a:cs typeface="Calibri"/>
              </a:rPr>
              <a:t>OPEN,</a:t>
            </a:r>
            <a:r>
              <a:rPr lang="en-US" sz="2800" spc="-5" dirty="0">
                <a:solidFill>
                  <a:srgbClr val="FFFFFF"/>
                </a:solidFill>
                <a:cs typeface="Calibri"/>
              </a:rPr>
              <a:t> </a:t>
            </a:r>
            <a:r>
              <a:rPr sz="2800" dirty="0">
                <a:solidFill>
                  <a:srgbClr val="FFFFFF"/>
                </a:solidFill>
                <a:cs typeface="Calibri"/>
              </a:rPr>
              <a:t>WE</a:t>
            </a:r>
            <a:r>
              <a:rPr sz="2800" spc="-5" dirty="0">
                <a:solidFill>
                  <a:srgbClr val="FFFFFF"/>
                </a:solidFill>
                <a:cs typeface="Calibri"/>
              </a:rPr>
              <a:t> </a:t>
            </a:r>
            <a:r>
              <a:rPr sz="2800" dirty="0">
                <a:solidFill>
                  <a:srgbClr val="FFFFFF"/>
                </a:solidFill>
                <a:cs typeface="Calibri"/>
              </a:rPr>
              <a:t>GIVE</a:t>
            </a:r>
            <a:r>
              <a:rPr sz="2800" spc="-5" dirty="0">
                <a:solidFill>
                  <a:srgbClr val="FFFFFF"/>
                </a:solidFill>
                <a:cs typeface="Calibri"/>
              </a:rPr>
              <a:t> </a:t>
            </a:r>
            <a:r>
              <a:rPr sz="2800" spc="-15" dirty="0">
                <a:solidFill>
                  <a:srgbClr val="FFFFFF"/>
                </a:solidFill>
                <a:cs typeface="Calibri"/>
              </a:rPr>
              <a:t>PEOPLE</a:t>
            </a:r>
            <a:r>
              <a:rPr sz="2800" spc="20" dirty="0">
                <a:solidFill>
                  <a:srgbClr val="FFFFFF"/>
                </a:solidFill>
                <a:cs typeface="Calibri"/>
              </a:rPr>
              <a:t> </a:t>
            </a:r>
            <a:r>
              <a:rPr sz="2800" spc="-15" dirty="0">
                <a:solidFill>
                  <a:srgbClr val="FFFFFF"/>
                </a:solidFill>
                <a:cs typeface="Calibri"/>
              </a:rPr>
              <a:t>ROOM</a:t>
            </a:r>
            <a:r>
              <a:rPr sz="2800" spc="5" dirty="0">
                <a:solidFill>
                  <a:srgbClr val="FFFFFF"/>
                </a:solidFill>
                <a:cs typeface="Calibri"/>
              </a:rPr>
              <a:t> </a:t>
            </a:r>
            <a:r>
              <a:rPr sz="2800" spc="-55" dirty="0">
                <a:solidFill>
                  <a:srgbClr val="FFFFFF"/>
                </a:solidFill>
                <a:cs typeface="Calibri"/>
              </a:rPr>
              <a:t>TO</a:t>
            </a:r>
            <a:r>
              <a:rPr sz="2800" spc="-5" dirty="0">
                <a:solidFill>
                  <a:srgbClr val="FFFFFF"/>
                </a:solidFill>
                <a:cs typeface="Calibri"/>
              </a:rPr>
              <a:t> </a:t>
            </a:r>
            <a:r>
              <a:rPr sz="2800" spc="-10" dirty="0">
                <a:solidFill>
                  <a:srgbClr val="FFFFFF"/>
                </a:solidFill>
                <a:cs typeface="Calibri"/>
              </a:rPr>
              <a:t>RELEASE</a:t>
            </a:r>
            <a:r>
              <a:rPr sz="2800" spc="10" dirty="0">
                <a:solidFill>
                  <a:srgbClr val="FFFFFF"/>
                </a:solidFill>
                <a:cs typeface="Calibri"/>
              </a:rPr>
              <a:t> </a:t>
            </a:r>
            <a:r>
              <a:rPr sz="2800" spc="-5" dirty="0">
                <a:solidFill>
                  <a:srgbClr val="FFFFFF"/>
                </a:solidFill>
                <a:cs typeface="Calibri"/>
              </a:rPr>
              <a:t>THEIR</a:t>
            </a:r>
            <a:r>
              <a:rPr lang="en-US" sz="2800" dirty="0">
                <a:cs typeface="Calibri"/>
              </a:rPr>
              <a:t> </a:t>
            </a:r>
            <a:r>
              <a:rPr sz="2800" spc="-5" dirty="0">
                <a:solidFill>
                  <a:srgbClr val="FFFFFF"/>
                </a:solidFill>
                <a:cs typeface="Calibri"/>
              </a:rPr>
              <a:t>FIXED	</a:t>
            </a:r>
            <a:r>
              <a:rPr sz="2800" dirty="0">
                <a:solidFill>
                  <a:srgbClr val="FFFFFF"/>
                </a:solidFill>
                <a:cs typeface="Calibri"/>
              </a:rPr>
              <a:t>POSITIONS AND </a:t>
            </a:r>
            <a:r>
              <a:rPr sz="2800" spc="-10" dirty="0">
                <a:solidFill>
                  <a:srgbClr val="FFFFFF"/>
                </a:solidFill>
                <a:cs typeface="Calibri"/>
              </a:rPr>
              <a:t>CONSIDER</a:t>
            </a:r>
            <a:r>
              <a:rPr lang="en-US" sz="2800" spc="-10" dirty="0">
                <a:solidFill>
                  <a:srgbClr val="FFFFFF"/>
                </a:solidFill>
                <a:cs typeface="Calibri"/>
              </a:rPr>
              <a:t> </a:t>
            </a:r>
            <a:r>
              <a:rPr sz="2800" spc="-55" dirty="0">
                <a:solidFill>
                  <a:srgbClr val="FFFFFF"/>
                </a:solidFill>
                <a:cs typeface="Calibri"/>
              </a:rPr>
              <a:t>ALTERNATIVES </a:t>
            </a:r>
            <a:r>
              <a:rPr sz="2800" spc="-800" dirty="0">
                <a:solidFill>
                  <a:srgbClr val="FFFFFF"/>
                </a:solidFill>
                <a:cs typeface="Calibri"/>
              </a:rPr>
              <a:t> </a:t>
            </a:r>
            <a:r>
              <a:rPr sz="2800" spc="-5" dirty="0">
                <a:solidFill>
                  <a:srgbClr val="FFFFFF"/>
                </a:solidFill>
                <a:cs typeface="Calibri"/>
              </a:rPr>
              <a:t>SEEKING</a:t>
            </a:r>
            <a:r>
              <a:rPr lang="en-US" sz="2800" spc="10" dirty="0">
                <a:solidFill>
                  <a:srgbClr val="FFFFFF"/>
                </a:solidFill>
                <a:cs typeface="Calibri"/>
              </a:rPr>
              <a:t> </a:t>
            </a:r>
            <a:r>
              <a:rPr sz="2800" spc="-50" dirty="0">
                <a:solidFill>
                  <a:srgbClr val="FFFFFF"/>
                </a:solidFill>
                <a:cs typeface="Calibri"/>
              </a:rPr>
              <a:t>TO</a:t>
            </a:r>
            <a:r>
              <a:rPr lang="en-US" sz="2800" spc="-5" dirty="0">
                <a:solidFill>
                  <a:srgbClr val="FFFFFF"/>
                </a:solidFill>
                <a:cs typeface="Calibri"/>
              </a:rPr>
              <a:t> </a:t>
            </a:r>
            <a:r>
              <a:rPr sz="2800" spc="-40" dirty="0">
                <a:solidFill>
                  <a:srgbClr val="FFFFFF"/>
                </a:solidFill>
                <a:cs typeface="Calibri"/>
              </a:rPr>
              <a:t>UNDERSTAND</a:t>
            </a:r>
            <a:r>
              <a:rPr sz="2800" spc="-30" dirty="0">
                <a:solidFill>
                  <a:srgbClr val="FFFFFF"/>
                </a:solidFill>
                <a:cs typeface="Calibri"/>
              </a:rPr>
              <a:t> </a:t>
            </a:r>
            <a:r>
              <a:rPr sz="2800" spc="-10" dirty="0">
                <a:solidFill>
                  <a:srgbClr val="FFFFFF"/>
                </a:solidFill>
                <a:cs typeface="Calibri"/>
              </a:rPr>
              <a:t>LETS</a:t>
            </a:r>
            <a:r>
              <a:rPr sz="2800" spc="-5" dirty="0">
                <a:solidFill>
                  <a:srgbClr val="FFFFFF"/>
                </a:solidFill>
                <a:cs typeface="Calibri"/>
              </a:rPr>
              <a:t> </a:t>
            </a:r>
            <a:r>
              <a:rPr sz="2800" dirty="0">
                <a:solidFill>
                  <a:srgbClr val="FFFFFF"/>
                </a:solidFill>
                <a:cs typeface="Calibri"/>
              </a:rPr>
              <a:t>US</a:t>
            </a:r>
            <a:r>
              <a:rPr sz="2800" spc="-5" dirty="0">
                <a:solidFill>
                  <a:srgbClr val="FFFFFF"/>
                </a:solidFill>
                <a:cs typeface="Calibri"/>
              </a:rPr>
              <a:t> ACT </a:t>
            </a:r>
            <a:r>
              <a:rPr sz="2800" spc="-15" dirty="0">
                <a:solidFill>
                  <a:srgbClr val="FFFFFF"/>
                </a:solidFill>
                <a:cs typeface="Calibri"/>
              </a:rPr>
              <a:t>FROM</a:t>
            </a:r>
            <a:r>
              <a:rPr sz="2800" spc="-20" dirty="0">
                <a:solidFill>
                  <a:srgbClr val="FFFFFF"/>
                </a:solidFill>
                <a:cs typeface="Calibri"/>
              </a:rPr>
              <a:t> </a:t>
            </a:r>
            <a:r>
              <a:rPr sz="2800" dirty="0">
                <a:solidFill>
                  <a:srgbClr val="FFFFFF"/>
                </a:solidFill>
                <a:cs typeface="Calibri"/>
              </a:rPr>
              <a:t>A</a:t>
            </a:r>
            <a:r>
              <a:rPr lang="en-US" sz="2800" dirty="0">
                <a:solidFill>
                  <a:srgbClr val="FFFFFF"/>
                </a:solidFill>
                <a:cs typeface="Calibri"/>
              </a:rPr>
              <a:t> </a:t>
            </a:r>
            <a:r>
              <a:rPr sz="2800" spc="-5" dirty="0">
                <a:solidFill>
                  <a:srgbClr val="FFFFFF"/>
                </a:solidFill>
                <a:cs typeface="Calibri"/>
              </a:rPr>
              <a:t>POSITION</a:t>
            </a:r>
            <a:r>
              <a:rPr sz="2800" dirty="0">
                <a:solidFill>
                  <a:srgbClr val="FFFFFF"/>
                </a:solidFill>
                <a:cs typeface="Calibri"/>
              </a:rPr>
              <a:t> </a:t>
            </a:r>
            <a:r>
              <a:rPr sz="2800" spc="-5" dirty="0">
                <a:solidFill>
                  <a:srgbClr val="FFFFFF"/>
                </a:solidFill>
                <a:cs typeface="Calibri"/>
              </a:rPr>
              <a:t>OF</a:t>
            </a:r>
            <a:r>
              <a:rPr sz="2800" spc="-20" dirty="0">
                <a:solidFill>
                  <a:srgbClr val="FFFFFF"/>
                </a:solidFill>
                <a:cs typeface="Calibri"/>
              </a:rPr>
              <a:t> </a:t>
            </a:r>
            <a:r>
              <a:rPr sz="2800" spc="-5" dirty="0">
                <a:solidFill>
                  <a:srgbClr val="FFFFFF"/>
                </a:solidFill>
                <a:cs typeface="Calibri"/>
              </a:rPr>
              <a:t>KNOWLEDGE</a:t>
            </a:r>
            <a:r>
              <a:rPr sz="2800" dirty="0">
                <a:solidFill>
                  <a:srgbClr val="FFFFFF"/>
                </a:solidFill>
                <a:cs typeface="Calibri"/>
              </a:rPr>
              <a:t> </a:t>
            </a:r>
            <a:r>
              <a:rPr sz="2800" spc="-45" dirty="0">
                <a:solidFill>
                  <a:srgbClr val="FFFFFF"/>
                </a:solidFill>
                <a:cs typeface="Calibri"/>
              </a:rPr>
              <a:t>BY</a:t>
            </a:r>
            <a:r>
              <a:rPr sz="2800" spc="-10" dirty="0">
                <a:solidFill>
                  <a:srgbClr val="FFFFFF"/>
                </a:solidFill>
                <a:cs typeface="Calibri"/>
              </a:rPr>
              <a:t> </a:t>
            </a:r>
            <a:r>
              <a:rPr sz="2800" spc="-5" dirty="0">
                <a:solidFill>
                  <a:srgbClr val="FFFFFF"/>
                </a:solidFill>
                <a:cs typeface="Calibri"/>
              </a:rPr>
              <a:t>SEEKING</a:t>
            </a:r>
            <a:r>
              <a:rPr sz="2800" spc="5" dirty="0">
                <a:solidFill>
                  <a:srgbClr val="FFFFFF"/>
                </a:solidFill>
                <a:cs typeface="Calibri"/>
              </a:rPr>
              <a:t> </a:t>
            </a:r>
            <a:r>
              <a:rPr sz="2800" spc="-50" dirty="0">
                <a:solidFill>
                  <a:srgbClr val="FFFFFF"/>
                </a:solidFill>
                <a:cs typeface="Calibri"/>
              </a:rPr>
              <a:t>TO </a:t>
            </a:r>
            <a:r>
              <a:rPr sz="2800" spc="-45" dirty="0">
                <a:solidFill>
                  <a:srgbClr val="FFFFFF"/>
                </a:solidFill>
                <a:cs typeface="Calibri"/>
              </a:rPr>
              <a:t> </a:t>
            </a:r>
            <a:r>
              <a:rPr sz="2800" spc="-40" dirty="0">
                <a:solidFill>
                  <a:srgbClr val="FFFFFF"/>
                </a:solidFill>
                <a:cs typeface="Calibri"/>
              </a:rPr>
              <a:t>UNDERSTAND</a:t>
            </a:r>
            <a:r>
              <a:rPr sz="2800" dirty="0">
                <a:solidFill>
                  <a:srgbClr val="FFFFFF"/>
                </a:solidFill>
                <a:cs typeface="Calibri"/>
              </a:rPr>
              <a:t> WE</a:t>
            </a:r>
            <a:r>
              <a:rPr sz="2800" spc="20" dirty="0">
                <a:solidFill>
                  <a:srgbClr val="FFFFFF"/>
                </a:solidFill>
                <a:cs typeface="Calibri"/>
              </a:rPr>
              <a:t> </a:t>
            </a:r>
            <a:r>
              <a:rPr sz="2800" dirty="0">
                <a:solidFill>
                  <a:srgbClr val="FFFFFF"/>
                </a:solidFill>
                <a:cs typeface="Calibri"/>
              </a:rPr>
              <a:t>GAIN</a:t>
            </a:r>
            <a:r>
              <a:rPr lang="en-US" sz="2800" dirty="0">
                <a:solidFill>
                  <a:srgbClr val="FFFFFF"/>
                </a:solidFill>
                <a:cs typeface="Calibri"/>
              </a:rPr>
              <a:t> </a:t>
            </a:r>
            <a:r>
              <a:rPr sz="2800" spc="-10" dirty="0">
                <a:solidFill>
                  <a:srgbClr val="FFFFFF"/>
                </a:solidFill>
                <a:cs typeface="Calibri"/>
              </a:rPr>
              <a:t>INFLUENCE </a:t>
            </a:r>
            <a:r>
              <a:rPr sz="2800" spc="5" dirty="0">
                <a:solidFill>
                  <a:srgbClr val="FFFFFF"/>
                </a:solidFill>
                <a:cs typeface="Calibri"/>
              </a:rPr>
              <a:t>IN </a:t>
            </a:r>
            <a:r>
              <a:rPr sz="2800" spc="-5" dirty="0">
                <a:solidFill>
                  <a:srgbClr val="FFFFFF"/>
                </a:solidFill>
                <a:cs typeface="Calibri"/>
              </a:rPr>
              <a:t>THE </a:t>
            </a:r>
            <a:r>
              <a:rPr sz="2800" spc="-30" dirty="0">
                <a:solidFill>
                  <a:srgbClr val="FFFFFF"/>
                </a:solidFill>
                <a:cs typeface="Calibri"/>
              </a:rPr>
              <a:t>RELATIONSHIP</a:t>
            </a:r>
            <a:endParaRPr sz="2800" dirty="0">
              <a:cs typeface="Calibri"/>
            </a:endParaRPr>
          </a:p>
        </p:txBody>
      </p:sp>
      <p:pic>
        <p:nvPicPr>
          <p:cNvPr id="27650" name="Picture 2" descr="The Creativity Post | Openness to Experience and Creative Achievement">
            <a:extLst>
              <a:ext uri="{FF2B5EF4-FFF2-40B4-BE49-F238E27FC236}">
                <a16:creationId xmlns:a16="http://schemas.microsoft.com/office/drawing/2014/main" id="{49173781-3FDD-4696-B363-80B105F8DA6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852"/>
          <a:stretch/>
        </p:blipFill>
        <p:spPr bwMode="auto">
          <a:xfrm>
            <a:off x="6553200" y="1752600"/>
            <a:ext cx="4746884" cy="4049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p:nvPr/>
        </p:nvSpPr>
        <p:spPr>
          <a:xfrm>
            <a:off x="764540" y="747776"/>
            <a:ext cx="9487535" cy="1122680"/>
          </a:xfrm>
          <a:prstGeom prst="rect">
            <a:avLst/>
          </a:prstGeom>
        </p:spPr>
        <p:txBody>
          <a:bodyPr vert="horz" wrap="square" lIns="0" tIns="12700" rIns="0" bIns="0" rtlCol="0">
            <a:spAutoFit/>
          </a:bodyPr>
          <a:lstStyle/>
          <a:p>
            <a:pPr marL="12700" marR="5080">
              <a:lnSpc>
                <a:spcPct val="100000"/>
              </a:lnSpc>
              <a:spcBef>
                <a:spcPts val="100"/>
              </a:spcBef>
            </a:pPr>
            <a:r>
              <a:rPr sz="3600" b="0" spc="-5" dirty="0">
                <a:solidFill>
                  <a:srgbClr val="FFFFFF"/>
                </a:solidFill>
                <a:latin typeface="Calibri Light"/>
                <a:cs typeface="Calibri Light"/>
              </a:rPr>
              <a:t>ARIS </a:t>
            </a:r>
            <a:r>
              <a:rPr sz="3600" b="0" spc="-10" dirty="0">
                <a:solidFill>
                  <a:srgbClr val="FFFFFF"/>
                </a:solidFill>
                <a:latin typeface="Calibri Light"/>
                <a:cs typeface="Calibri Light"/>
              </a:rPr>
              <a:t>AGGRESSION </a:t>
            </a:r>
            <a:r>
              <a:rPr sz="3600" b="0" dirty="0">
                <a:solidFill>
                  <a:srgbClr val="FFFFFF"/>
                </a:solidFill>
                <a:latin typeface="Calibri Light"/>
                <a:cs typeface="Calibri Light"/>
              </a:rPr>
              <a:t>SCALE </a:t>
            </a:r>
            <a:r>
              <a:rPr sz="3600" b="0" spc="-10" dirty="0">
                <a:solidFill>
                  <a:srgbClr val="FFFFFF"/>
                </a:solidFill>
                <a:latin typeface="Calibri Light"/>
                <a:cs typeface="Calibri Light"/>
              </a:rPr>
              <a:t>AGGRESSION REACTION </a:t>
            </a:r>
            <a:r>
              <a:rPr sz="3600" b="0" dirty="0">
                <a:solidFill>
                  <a:srgbClr val="FFFFFF"/>
                </a:solidFill>
                <a:latin typeface="Calibri Light"/>
                <a:cs typeface="Calibri Light"/>
              </a:rPr>
              <a:t>&amp; </a:t>
            </a:r>
            <a:r>
              <a:rPr sz="3600" b="0" spc="-800" dirty="0">
                <a:solidFill>
                  <a:srgbClr val="FFFFFF"/>
                </a:solidFill>
                <a:latin typeface="Calibri Light"/>
                <a:cs typeface="Calibri Light"/>
              </a:rPr>
              <a:t> </a:t>
            </a:r>
            <a:r>
              <a:rPr sz="3600" b="0" spc="-10" dirty="0">
                <a:solidFill>
                  <a:srgbClr val="FFFFFF"/>
                </a:solidFill>
                <a:latin typeface="Calibri Light"/>
                <a:cs typeface="Calibri Light"/>
              </a:rPr>
              <a:t>INTERVENTION</a:t>
            </a:r>
            <a:r>
              <a:rPr sz="3600" b="0" spc="-20" dirty="0">
                <a:solidFill>
                  <a:srgbClr val="FFFFFF"/>
                </a:solidFill>
                <a:latin typeface="Calibri Light"/>
                <a:cs typeface="Calibri Light"/>
              </a:rPr>
              <a:t> </a:t>
            </a:r>
            <a:r>
              <a:rPr sz="3600" b="0" dirty="0">
                <a:solidFill>
                  <a:srgbClr val="FFFFFF"/>
                </a:solidFill>
                <a:latin typeface="Calibri Light"/>
                <a:cs typeface="Calibri Light"/>
              </a:rPr>
              <a:t>SCALE</a:t>
            </a:r>
            <a:endParaRPr sz="3600">
              <a:latin typeface="Calibri Light"/>
              <a:cs typeface="Calibri Light"/>
            </a:endParaRPr>
          </a:p>
        </p:txBody>
      </p:sp>
      <p:sp>
        <p:nvSpPr>
          <p:cNvPr id="3" name="object 3"/>
          <p:cNvSpPr txBox="1"/>
          <p:nvPr/>
        </p:nvSpPr>
        <p:spPr>
          <a:xfrm>
            <a:off x="764540" y="1775291"/>
            <a:ext cx="4663440" cy="4192270"/>
          </a:xfrm>
          <a:prstGeom prst="rect">
            <a:avLst/>
          </a:prstGeom>
        </p:spPr>
        <p:txBody>
          <a:bodyPr vert="horz" wrap="square" lIns="0" tIns="139700" rIns="0" bIns="0" rtlCol="0">
            <a:spAutoFit/>
          </a:bodyPr>
          <a:lstStyle/>
          <a:p>
            <a:pPr marL="299085" indent="-287020">
              <a:lnSpc>
                <a:spcPct val="100000"/>
              </a:lnSpc>
              <a:spcBef>
                <a:spcPts val="1100"/>
              </a:spcBef>
              <a:buFont typeface="Arial"/>
              <a:buChar char="•"/>
              <a:tabLst>
                <a:tab pos="299720" algn="l"/>
              </a:tabLst>
            </a:pPr>
            <a:r>
              <a:rPr sz="4000" spc="-10" dirty="0">
                <a:solidFill>
                  <a:srgbClr val="FFFFFF"/>
                </a:solidFill>
                <a:latin typeface="Calibri"/>
                <a:cs typeface="Calibri"/>
              </a:rPr>
              <a:t>BASELINE</a:t>
            </a:r>
            <a:r>
              <a:rPr sz="4000" spc="-25" dirty="0">
                <a:solidFill>
                  <a:srgbClr val="FFFFFF"/>
                </a:solidFill>
                <a:latin typeface="Calibri"/>
                <a:cs typeface="Calibri"/>
              </a:rPr>
              <a:t> BEHAVIOR</a:t>
            </a:r>
            <a:endParaRPr sz="4000">
              <a:latin typeface="Calibri"/>
              <a:cs typeface="Calibri"/>
            </a:endParaRPr>
          </a:p>
          <a:p>
            <a:pPr marL="299085" indent="-287020">
              <a:lnSpc>
                <a:spcPct val="100000"/>
              </a:lnSpc>
              <a:spcBef>
                <a:spcPts val="1000"/>
              </a:spcBef>
              <a:buFont typeface="Arial"/>
              <a:buChar char="•"/>
              <a:tabLst>
                <a:tab pos="299720" algn="l"/>
              </a:tabLst>
            </a:pPr>
            <a:r>
              <a:rPr sz="4000" spc="-50" dirty="0">
                <a:solidFill>
                  <a:srgbClr val="FFFFFF"/>
                </a:solidFill>
                <a:latin typeface="Calibri"/>
                <a:cs typeface="Calibri"/>
              </a:rPr>
              <a:t>DETONATION</a:t>
            </a:r>
            <a:r>
              <a:rPr sz="4000" spc="-15" dirty="0">
                <a:solidFill>
                  <a:srgbClr val="FFFFFF"/>
                </a:solidFill>
                <a:latin typeface="Calibri"/>
                <a:cs typeface="Calibri"/>
              </a:rPr>
              <a:t> </a:t>
            </a:r>
            <a:r>
              <a:rPr sz="4000" spc="-5" dirty="0">
                <a:solidFill>
                  <a:srgbClr val="FFFFFF"/>
                </a:solidFill>
                <a:latin typeface="Calibri"/>
                <a:cs typeface="Calibri"/>
              </a:rPr>
              <a:t>REFLEX</a:t>
            </a:r>
            <a:endParaRPr sz="4000">
              <a:latin typeface="Calibri"/>
              <a:cs typeface="Calibri"/>
            </a:endParaRPr>
          </a:p>
          <a:p>
            <a:pPr marL="299085" marR="1807210" indent="-287020">
              <a:lnSpc>
                <a:spcPct val="100000"/>
              </a:lnSpc>
              <a:spcBef>
                <a:spcPts val="1005"/>
              </a:spcBef>
              <a:buFont typeface="Arial"/>
              <a:buChar char="•"/>
              <a:tabLst>
                <a:tab pos="299720" algn="l"/>
              </a:tabLst>
            </a:pPr>
            <a:r>
              <a:rPr sz="4000" spc="-35" dirty="0">
                <a:solidFill>
                  <a:srgbClr val="FFFFFF"/>
                </a:solidFill>
                <a:latin typeface="Calibri"/>
                <a:cs typeface="Calibri"/>
              </a:rPr>
              <a:t>E</a:t>
            </a:r>
            <a:r>
              <a:rPr sz="4000" spc="-10" dirty="0">
                <a:solidFill>
                  <a:srgbClr val="FFFFFF"/>
                </a:solidFill>
                <a:latin typeface="Calibri"/>
                <a:cs typeface="Calibri"/>
              </a:rPr>
              <a:t>SC</a:t>
            </a:r>
            <a:r>
              <a:rPr sz="4000" dirty="0">
                <a:solidFill>
                  <a:srgbClr val="FFFFFF"/>
                </a:solidFill>
                <a:latin typeface="Calibri"/>
                <a:cs typeface="Calibri"/>
              </a:rPr>
              <a:t>A</a:t>
            </a:r>
            <a:r>
              <a:rPr sz="4000" spc="-10" dirty="0">
                <a:solidFill>
                  <a:srgbClr val="FFFFFF"/>
                </a:solidFill>
                <a:latin typeface="Calibri"/>
                <a:cs typeface="Calibri"/>
              </a:rPr>
              <a:t>L</a:t>
            </a:r>
            <a:r>
              <a:rPr sz="4000" spc="-315" dirty="0">
                <a:solidFill>
                  <a:srgbClr val="FFFFFF"/>
                </a:solidFill>
                <a:latin typeface="Calibri"/>
                <a:cs typeface="Calibri"/>
              </a:rPr>
              <a:t>A</a:t>
            </a:r>
            <a:r>
              <a:rPr sz="4000" spc="-10" dirty="0">
                <a:solidFill>
                  <a:srgbClr val="FFFFFF"/>
                </a:solidFill>
                <a:latin typeface="Calibri"/>
                <a:cs typeface="Calibri"/>
              </a:rPr>
              <a:t>TION  REACTION</a:t>
            </a:r>
            <a:endParaRPr sz="4000">
              <a:latin typeface="Calibri"/>
              <a:cs typeface="Calibri"/>
            </a:endParaRPr>
          </a:p>
          <a:p>
            <a:pPr marL="299085" marR="1559560" indent="-287020">
              <a:lnSpc>
                <a:spcPct val="100000"/>
              </a:lnSpc>
              <a:spcBef>
                <a:spcPts val="1000"/>
              </a:spcBef>
              <a:buFont typeface="Arial"/>
              <a:buChar char="•"/>
              <a:tabLst>
                <a:tab pos="299720" algn="l"/>
              </a:tabLst>
            </a:pPr>
            <a:r>
              <a:rPr sz="4000" spc="-5" dirty="0">
                <a:solidFill>
                  <a:srgbClr val="FFFFFF"/>
                </a:solidFill>
                <a:latin typeface="Calibri"/>
                <a:cs typeface="Calibri"/>
              </a:rPr>
              <a:t>RE</a:t>
            </a:r>
            <a:r>
              <a:rPr sz="4000" dirty="0">
                <a:solidFill>
                  <a:srgbClr val="FFFFFF"/>
                </a:solidFill>
                <a:latin typeface="Calibri"/>
                <a:cs typeface="Calibri"/>
              </a:rPr>
              <a:t>D</a:t>
            </a:r>
            <a:r>
              <a:rPr sz="4000" spc="-5" dirty="0">
                <a:solidFill>
                  <a:srgbClr val="FFFFFF"/>
                </a:solidFill>
                <a:latin typeface="Calibri"/>
                <a:cs typeface="Calibri"/>
              </a:rPr>
              <a:t>IR</a:t>
            </a:r>
            <a:r>
              <a:rPr sz="4000" spc="-45" dirty="0">
                <a:solidFill>
                  <a:srgbClr val="FFFFFF"/>
                </a:solidFill>
                <a:latin typeface="Calibri"/>
                <a:cs typeface="Calibri"/>
              </a:rPr>
              <a:t>E</a:t>
            </a:r>
            <a:r>
              <a:rPr sz="4000" spc="20" dirty="0">
                <a:solidFill>
                  <a:srgbClr val="FFFFFF"/>
                </a:solidFill>
                <a:latin typeface="Calibri"/>
                <a:cs typeface="Calibri"/>
              </a:rPr>
              <a:t>C</a:t>
            </a:r>
            <a:r>
              <a:rPr sz="4000" spc="-10" dirty="0">
                <a:solidFill>
                  <a:srgbClr val="FFFFFF"/>
                </a:solidFill>
                <a:latin typeface="Calibri"/>
                <a:cs typeface="Calibri"/>
              </a:rPr>
              <a:t>TION  </a:t>
            </a:r>
            <a:r>
              <a:rPr sz="4000" spc="-5" dirty="0">
                <a:solidFill>
                  <a:srgbClr val="FFFFFF"/>
                </a:solidFill>
                <a:latin typeface="Calibri"/>
                <a:cs typeface="Calibri"/>
              </a:rPr>
              <a:t>LEVELING</a:t>
            </a:r>
            <a:endParaRPr sz="4000">
              <a:latin typeface="Calibri"/>
              <a:cs typeface="Calibri"/>
            </a:endParaRPr>
          </a:p>
        </p:txBody>
      </p:sp>
      <p:sp>
        <p:nvSpPr>
          <p:cNvPr id="4" name="object 4"/>
          <p:cNvSpPr txBox="1"/>
          <p:nvPr/>
        </p:nvSpPr>
        <p:spPr>
          <a:xfrm>
            <a:off x="5739510" y="1775291"/>
            <a:ext cx="4244975" cy="3582670"/>
          </a:xfrm>
          <a:prstGeom prst="rect">
            <a:avLst/>
          </a:prstGeom>
        </p:spPr>
        <p:txBody>
          <a:bodyPr vert="horz" wrap="square" lIns="0" tIns="139700" rIns="0" bIns="0" rtlCol="0">
            <a:spAutoFit/>
          </a:bodyPr>
          <a:lstStyle/>
          <a:p>
            <a:pPr marL="299085" indent="-287020">
              <a:lnSpc>
                <a:spcPct val="100000"/>
              </a:lnSpc>
              <a:spcBef>
                <a:spcPts val="1100"/>
              </a:spcBef>
              <a:buFont typeface="Arial"/>
              <a:buChar char="•"/>
              <a:tabLst>
                <a:tab pos="299720" algn="l"/>
              </a:tabLst>
            </a:pPr>
            <a:r>
              <a:rPr sz="4000" spc="-5" dirty="0">
                <a:solidFill>
                  <a:srgbClr val="FFFFFF"/>
                </a:solidFill>
                <a:latin typeface="Calibri"/>
                <a:cs typeface="Calibri"/>
              </a:rPr>
              <a:t>CRISIS</a:t>
            </a:r>
            <a:r>
              <a:rPr sz="4000" spc="-30" dirty="0">
                <a:solidFill>
                  <a:srgbClr val="FFFFFF"/>
                </a:solidFill>
                <a:latin typeface="Calibri"/>
                <a:cs typeface="Calibri"/>
              </a:rPr>
              <a:t> </a:t>
            </a:r>
            <a:r>
              <a:rPr sz="4000" spc="-5" dirty="0">
                <a:solidFill>
                  <a:srgbClr val="FFFFFF"/>
                </a:solidFill>
                <a:latin typeface="Calibri"/>
                <a:cs typeface="Calibri"/>
              </a:rPr>
              <a:t>APEX</a:t>
            </a:r>
            <a:endParaRPr sz="4000">
              <a:latin typeface="Calibri"/>
              <a:cs typeface="Calibri"/>
            </a:endParaRPr>
          </a:p>
          <a:p>
            <a:pPr marL="299085" indent="-287020">
              <a:lnSpc>
                <a:spcPct val="100000"/>
              </a:lnSpc>
              <a:spcBef>
                <a:spcPts val="1000"/>
              </a:spcBef>
              <a:buFont typeface="Arial"/>
              <a:buChar char="•"/>
              <a:tabLst>
                <a:tab pos="299720" algn="l"/>
              </a:tabLst>
            </a:pPr>
            <a:r>
              <a:rPr sz="4000" spc="-30" dirty="0">
                <a:solidFill>
                  <a:srgbClr val="FFFFFF"/>
                </a:solidFill>
                <a:latin typeface="Calibri"/>
                <a:cs typeface="Calibri"/>
              </a:rPr>
              <a:t>RECOVERY</a:t>
            </a:r>
            <a:r>
              <a:rPr sz="4000" spc="-25" dirty="0">
                <a:solidFill>
                  <a:srgbClr val="FFFFFF"/>
                </a:solidFill>
                <a:latin typeface="Calibri"/>
                <a:cs typeface="Calibri"/>
              </a:rPr>
              <a:t> </a:t>
            </a:r>
            <a:r>
              <a:rPr sz="4000" spc="-15" dirty="0">
                <a:solidFill>
                  <a:srgbClr val="FFFFFF"/>
                </a:solidFill>
                <a:latin typeface="Calibri"/>
                <a:cs typeface="Calibri"/>
              </a:rPr>
              <a:t>DECENT</a:t>
            </a:r>
            <a:endParaRPr sz="4000">
              <a:latin typeface="Calibri"/>
              <a:cs typeface="Calibri"/>
            </a:endParaRPr>
          </a:p>
          <a:p>
            <a:pPr marL="299085" marR="875665" indent="-287020">
              <a:lnSpc>
                <a:spcPct val="100000"/>
              </a:lnSpc>
              <a:spcBef>
                <a:spcPts val="1005"/>
              </a:spcBef>
              <a:buFont typeface="Arial"/>
              <a:buChar char="•"/>
              <a:tabLst>
                <a:tab pos="299720" algn="l"/>
              </a:tabLst>
            </a:pPr>
            <a:r>
              <a:rPr sz="4000" spc="-10" dirty="0">
                <a:solidFill>
                  <a:srgbClr val="FFFFFF"/>
                </a:solidFill>
                <a:latin typeface="Calibri"/>
                <a:cs typeface="Calibri"/>
              </a:rPr>
              <a:t>SUBLEVEL </a:t>
            </a:r>
            <a:r>
              <a:rPr sz="4000" spc="-5" dirty="0">
                <a:solidFill>
                  <a:srgbClr val="FFFFFF"/>
                </a:solidFill>
                <a:latin typeface="Calibri"/>
                <a:cs typeface="Calibri"/>
              </a:rPr>
              <a:t> </a:t>
            </a:r>
            <a:r>
              <a:rPr sz="4000" spc="-65" dirty="0">
                <a:solidFill>
                  <a:srgbClr val="FFFFFF"/>
                </a:solidFill>
                <a:latin typeface="Calibri"/>
                <a:cs typeface="Calibri"/>
              </a:rPr>
              <a:t>E</a:t>
            </a:r>
            <a:r>
              <a:rPr sz="4000" spc="-5" dirty="0">
                <a:solidFill>
                  <a:srgbClr val="FFFFFF"/>
                </a:solidFill>
                <a:latin typeface="Calibri"/>
                <a:cs typeface="Calibri"/>
              </a:rPr>
              <a:t>Q</a:t>
            </a:r>
            <a:r>
              <a:rPr sz="4000" spc="-90" dirty="0">
                <a:solidFill>
                  <a:srgbClr val="FFFFFF"/>
                </a:solidFill>
                <a:latin typeface="Calibri"/>
                <a:cs typeface="Calibri"/>
              </a:rPr>
              <a:t>U</a:t>
            </a:r>
            <a:r>
              <a:rPr sz="4000" spc="-5" dirty="0">
                <a:solidFill>
                  <a:srgbClr val="FFFFFF"/>
                </a:solidFill>
                <a:latin typeface="Calibri"/>
                <a:cs typeface="Calibri"/>
              </a:rPr>
              <a:t>ALI</a:t>
            </a:r>
            <a:r>
              <a:rPr sz="4000" spc="-20" dirty="0">
                <a:solidFill>
                  <a:srgbClr val="FFFFFF"/>
                </a:solidFill>
                <a:latin typeface="Calibri"/>
                <a:cs typeface="Calibri"/>
              </a:rPr>
              <a:t>Z</a:t>
            </a:r>
            <a:r>
              <a:rPr sz="4000" spc="-315" dirty="0">
                <a:solidFill>
                  <a:srgbClr val="FFFFFF"/>
                </a:solidFill>
                <a:latin typeface="Calibri"/>
                <a:cs typeface="Calibri"/>
              </a:rPr>
              <a:t>A</a:t>
            </a:r>
            <a:r>
              <a:rPr sz="4000" spc="-10" dirty="0">
                <a:solidFill>
                  <a:srgbClr val="FFFFFF"/>
                </a:solidFill>
                <a:latin typeface="Calibri"/>
                <a:cs typeface="Calibri"/>
              </a:rPr>
              <a:t>TION</a:t>
            </a:r>
            <a:endParaRPr sz="4000">
              <a:latin typeface="Calibri"/>
              <a:cs typeface="Calibri"/>
            </a:endParaRPr>
          </a:p>
          <a:p>
            <a:pPr marL="299085" indent="-287020">
              <a:lnSpc>
                <a:spcPct val="100000"/>
              </a:lnSpc>
              <a:spcBef>
                <a:spcPts val="1000"/>
              </a:spcBef>
              <a:buFont typeface="Arial"/>
              <a:buChar char="•"/>
              <a:tabLst>
                <a:tab pos="299720" algn="l"/>
              </a:tabLst>
            </a:pPr>
            <a:r>
              <a:rPr sz="4000" spc="-45" dirty="0">
                <a:solidFill>
                  <a:srgbClr val="FFFFFF"/>
                </a:solidFill>
                <a:latin typeface="Calibri"/>
                <a:cs typeface="Calibri"/>
              </a:rPr>
              <a:t>EQUALIZATION</a:t>
            </a:r>
            <a:endParaRPr sz="4000">
              <a:latin typeface="Calibri"/>
              <a:cs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725493"/>
            <a:ext cx="7587615"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TEN</a:t>
            </a:r>
            <a:r>
              <a:rPr sz="3600" b="0" spc="-20" dirty="0">
                <a:latin typeface="Calibri Light"/>
                <a:cs typeface="Calibri Light"/>
              </a:rPr>
              <a:t> </a:t>
            </a:r>
            <a:r>
              <a:rPr sz="3600" b="0" spc="-10" dirty="0">
                <a:latin typeface="Calibri Light"/>
                <a:cs typeface="Calibri Light"/>
              </a:rPr>
              <a:t>GUIDELINES </a:t>
            </a:r>
            <a:r>
              <a:rPr sz="3600" b="0" spc="-15" dirty="0">
                <a:latin typeface="Calibri Light"/>
                <a:cs typeface="Calibri Light"/>
              </a:rPr>
              <a:t>FOR</a:t>
            </a:r>
            <a:r>
              <a:rPr sz="3600" b="0" spc="-20" dirty="0">
                <a:latin typeface="Calibri Light"/>
                <a:cs typeface="Calibri Light"/>
              </a:rPr>
              <a:t> </a:t>
            </a:r>
            <a:r>
              <a:rPr sz="3600" b="0" spc="-30" dirty="0">
                <a:latin typeface="Calibri Light"/>
                <a:cs typeface="Calibri Light"/>
              </a:rPr>
              <a:t>AVOIDING</a:t>
            </a:r>
            <a:r>
              <a:rPr sz="3600" b="0" spc="-5" dirty="0">
                <a:latin typeface="Calibri Light"/>
                <a:cs typeface="Calibri Light"/>
              </a:rPr>
              <a:t> </a:t>
            </a:r>
            <a:r>
              <a:rPr sz="3600" b="0" spc="-50" dirty="0">
                <a:latin typeface="Calibri Light"/>
                <a:cs typeface="Calibri Light"/>
              </a:rPr>
              <a:t>ASSAULT</a:t>
            </a:r>
            <a:endParaRPr sz="3600" dirty="0">
              <a:latin typeface="Calibri Light"/>
              <a:cs typeface="Calibri Light"/>
            </a:endParaRPr>
          </a:p>
        </p:txBody>
      </p:sp>
      <p:sp>
        <p:nvSpPr>
          <p:cNvPr id="3" name="object 3"/>
          <p:cNvSpPr txBox="1"/>
          <p:nvPr/>
        </p:nvSpPr>
        <p:spPr>
          <a:xfrm>
            <a:off x="764540" y="1629087"/>
            <a:ext cx="9703435" cy="4503420"/>
          </a:xfrm>
          <a:prstGeom prst="rect">
            <a:avLst/>
          </a:prstGeom>
        </p:spPr>
        <p:txBody>
          <a:bodyPr vert="horz" wrap="square" lIns="0" tIns="140335" rIns="0" bIns="0" rtlCol="0">
            <a:spAutoFit/>
          </a:bodyPr>
          <a:lstStyle/>
          <a:p>
            <a:pPr marL="364490" indent="-352425">
              <a:lnSpc>
                <a:spcPct val="100000"/>
              </a:lnSpc>
              <a:spcBef>
                <a:spcPts val="1105"/>
              </a:spcBef>
              <a:buAutoNum type="arabicPeriod"/>
              <a:tabLst>
                <a:tab pos="365125" algn="l"/>
              </a:tabLst>
            </a:pPr>
            <a:r>
              <a:rPr sz="2800" spc="-5" dirty="0">
                <a:solidFill>
                  <a:srgbClr val="FFFFFF"/>
                </a:solidFill>
                <a:latin typeface="Calibri"/>
                <a:cs typeface="Calibri"/>
              </a:rPr>
              <a:t>Is </a:t>
            </a:r>
            <a:r>
              <a:rPr sz="2800" spc="-10" dirty="0">
                <a:solidFill>
                  <a:srgbClr val="FFFFFF"/>
                </a:solidFill>
                <a:latin typeface="Calibri"/>
                <a:cs typeface="Calibri"/>
              </a:rPr>
              <a:t>there</a:t>
            </a:r>
            <a:r>
              <a:rPr sz="2800" spc="15" dirty="0">
                <a:solidFill>
                  <a:srgbClr val="FFFFFF"/>
                </a:solidFill>
                <a:latin typeface="Calibri"/>
                <a:cs typeface="Calibri"/>
              </a:rPr>
              <a:t> </a:t>
            </a:r>
            <a:r>
              <a:rPr sz="2800" spc="-10" dirty="0">
                <a:solidFill>
                  <a:srgbClr val="FFFFFF"/>
                </a:solidFill>
                <a:latin typeface="Calibri"/>
                <a:cs typeface="Calibri"/>
              </a:rPr>
              <a:t>Imminent</a:t>
            </a:r>
            <a:r>
              <a:rPr sz="2800" spc="20" dirty="0">
                <a:solidFill>
                  <a:srgbClr val="FFFFFF"/>
                </a:solidFill>
                <a:latin typeface="Calibri"/>
                <a:cs typeface="Calibri"/>
              </a:rPr>
              <a:t> </a:t>
            </a:r>
            <a:r>
              <a:rPr sz="2800" spc="-10" dirty="0">
                <a:solidFill>
                  <a:srgbClr val="FFFFFF"/>
                </a:solidFill>
                <a:latin typeface="Calibri"/>
                <a:cs typeface="Calibri"/>
              </a:rPr>
              <a:t>Danger</a:t>
            </a:r>
            <a:r>
              <a:rPr sz="2800" spc="5" dirty="0">
                <a:solidFill>
                  <a:srgbClr val="FFFFFF"/>
                </a:solidFill>
                <a:latin typeface="Calibri"/>
                <a:cs typeface="Calibri"/>
              </a:rPr>
              <a:t> </a:t>
            </a:r>
            <a:r>
              <a:rPr sz="2800" spc="-20" dirty="0">
                <a:solidFill>
                  <a:srgbClr val="FFFFFF"/>
                </a:solidFill>
                <a:latin typeface="Calibri"/>
                <a:cs typeface="Calibri"/>
              </a:rPr>
              <a:t>to</a:t>
            </a:r>
            <a:r>
              <a:rPr sz="2800" spc="-5" dirty="0">
                <a:solidFill>
                  <a:srgbClr val="FFFFFF"/>
                </a:solidFill>
                <a:latin typeface="Calibri"/>
                <a:cs typeface="Calibri"/>
              </a:rPr>
              <a:t> </a:t>
            </a:r>
            <a:r>
              <a:rPr sz="2800" spc="-10" dirty="0">
                <a:solidFill>
                  <a:srgbClr val="FFFFFF"/>
                </a:solidFill>
                <a:latin typeface="Calibri"/>
                <a:cs typeface="Calibri"/>
              </a:rPr>
              <a:t>Self</a:t>
            </a:r>
            <a:r>
              <a:rPr sz="2800" spc="-5" dirty="0">
                <a:solidFill>
                  <a:srgbClr val="FFFFFF"/>
                </a:solidFill>
                <a:latin typeface="Calibri"/>
                <a:cs typeface="Calibri"/>
              </a:rPr>
              <a:t> or</a:t>
            </a:r>
            <a:r>
              <a:rPr sz="2800" spc="10" dirty="0">
                <a:solidFill>
                  <a:srgbClr val="FFFFFF"/>
                </a:solidFill>
                <a:latin typeface="Calibri"/>
                <a:cs typeface="Calibri"/>
              </a:rPr>
              <a:t> </a:t>
            </a:r>
            <a:r>
              <a:rPr sz="2800" spc="-20" dirty="0">
                <a:solidFill>
                  <a:srgbClr val="FFFFFF"/>
                </a:solidFill>
                <a:latin typeface="Calibri"/>
                <a:cs typeface="Calibri"/>
              </a:rPr>
              <a:t>Others</a:t>
            </a:r>
            <a:r>
              <a:rPr sz="2800" spc="25" dirty="0">
                <a:solidFill>
                  <a:srgbClr val="FFFFFF"/>
                </a:solidFill>
                <a:latin typeface="Calibri"/>
                <a:cs typeface="Calibri"/>
              </a:rPr>
              <a:t> </a:t>
            </a:r>
            <a:r>
              <a:rPr sz="2800" spc="-5" dirty="0">
                <a:solidFill>
                  <a:srgbClr val="FFFFFF"/>
                </a:solidFill>
                <a:latin typeface="Calibri"/>
                <a:cs typeface="Calibri"/>
              </a:rPr>
              <a:t>and</a:t>
            </a:r>
            <a:r>
              <a:rPr sz="2800" spc="10" dirty="0">
                <a:solidFill>
                  <a:srgbClr val="FFFFFF"/>
                </a:solidFill>
                <a:latin typeface="Calibri"/>
                <a:cs typeface="Calibri"/>
              </a:rPr>
              <a:t> </a:t>
            </a:r>
            <a:r>
              <a:rPr sz="2800" spc="-20" dirty="0">
                <a:solidFill>
                  <a:srgbClr val="FFFFFF"/>
                </a:solidFill>
                <a:latin typeface="Calibri"/>
                <a:cs typeface="Calibri"/>
              </a:rPr>
              <a:t>to</a:t>
            </a:r>
            <a:r>
              <a:rPr sz="2800" spc="-5" dirty="0">
                <a:solidFill>
                  <a:srgbClr val="FFFFFF"/>
                </a:solidFill>
                <a:latin typeface="Calibri"/>
                <a:cs typeface="Calibri"/>
              </a:rPr>
              <a:t> </a:t>
            </a:r>
            <a:r>
              <a:rPr sz="2800" spc="-10" dirty="0">
                <a:solidFill>
                  <a:srgbClr val="FFFFFF"/>
                </a:solidFill>
                <a:latin typeface="Calibri"/>
                <a:cs typeface="Calibri"/>
              </a:rPr>
              <a:t>what</a:t>
            </a:r>
            <a:r>
              <a:rPr sz="2800" spc="-5" dirty="0">
                <a:solidFill>
                  <a:srgbClr val="FFFFFF"/>
                </a:solidFill>
                <a:latin typeface="Calibri"/>
                <a:cs typeface="Calibri"/>
              </a:rPr>
              <a:t> </a:t>
            </a:r>
            <a:r>
              <a:rPr sz="2800" spc="-10" dirty="0">
                <a:solidFill>
                  <a:srgbClr val="FFFFFF"/>
                </a:solidFill>
                <a:latin typeface="Calibri"/>
                <a:cs typeface="Calibri"/>
              </a:rPr>
              <a:t>degree?</a:t>
            </a:r>
            <a:endParaRPr sz="2800">
              <a:latin typeface="Calibri"/>
              <a:cs typeface="Calibri"/>
            </a:endParaRPr>
          </a:p>
          <a:p>
            <a:pPr marL="364490" indent="-352425">
              <a:lnSpc>
                <a:spcPct val="100000"/>
              </a:lnSpc>
              <a:spcBef>
                <a:spcPts val="1005"/>
              </a:spcBef>
              <a:buAutoNum type="arabicPeriod"/>
              <a:tabLst>
                <a:tab pos="365125" algn="l"/>
              </a:tabLst>
            </a:pPr>
            <a:r>
              <a:rPr sz="2800" spc="-60" dirty="0">
                <a:solidFill>
                  <a:srgbClr val="FFFFFF"/>
                </a:solidFill>
                <a:latin typeface="Calibri"/>
                <a:cs typeface="Calibri"/>
              </a:rPr>
              <a:t>Try</a:t>
            </a:r>
            <a:r>
              <a:rPr sz="2800" dirty="0">
                <a:solidFill>
                  <a:srgbClr val="FFFFFF"/>
                </a:solidFill>
                <a:latin typeface="Calibri"/>
                <a:cs typeface="Calibri"/>
              </a:rPr>
              <a:t> </a:t>
            </a:r>
            <a:r>
              <a:rPr sz="2800" spc="-15" dirty="0">
                <a:solidFill>
                  <a:srgbClr val="FFFFFF"/>
                </a:solidFill>
                <a:latin typeface="Calibri"/>
                <a:cs typeface="Calibri"/>
              </a:rPr>
              <a:t>to</a:t>
            </a:r>
            <a:r>
              <a:rPr sz="2800" spc="-5" dirty="0">
                <a:solidFill>
                  <a:srgbClr val="FFFFFF"/>
                </a:solidFill>
                <a:latin typeface="Calibri"/>
                <a:cs typeface="Calibri"/>
              </a:rPr>
              <a:t> </a:t>
            </a:r>
            <a:r>
              <a:rPr sz="2800" spc="-15" dirty="0">
                <a:solidFill>
                  <a:srgbClr val="FFFFFF"/>
                </a:solidFill>
                <a:latin typeface="Calibri"/>
                <a:cs typeface="Calibri"/>
              </a:rPr>
              <a:t>Understand</a:t>
            </a:r>
            <a:r>
              <a:rPr sz="2800" spc="40" dirty="0">
                <a:solidFill>
                  <a:srgbClr val="FFFFFF"/>
                </a:solidFill>
                <a:latin typeface="Calibri"/>
                <a:cs typeface="Calibri"/>
              </a:rPr>
              <a:t> </a:t>
            </a:r>
            <a:r>
              <a:rPr sz="2800" spc="-5" dirty="0">
                <a:solidFill>
                  <a:srgbClr val="FFFFFF"/>
                </a:solidFill>
                <a:latin typeface="Calibri"/>
                <a:cs typeface="Calibri"/>
              </a:rPr>
              <a:t>the</a:t>
            </a:r>
            <a:r>
              <a:rPr sz="2800" dirty="0">
                <a:solidFill>
                  <a:srgbClr val="FFFFFF"/>
                </a:solidFill>
                <a:latin typeface="Calibri"/>
                <a:cs typeface="Calibri"/>
              </a:rPr>
              <a:t> </a:t>
            </a:r>
            <a:r>
              <a:rPr sz="2800" spc="-25" dirty="0">
                <a:solidFill>
                  <a:srgbClr val="FFFFFF"/>
                </a:solidFill>
                <a:latin typeface="Calibri"/>
                <a:cs typeface="Calibri"/>
              </a:rPr>
              <a:t>Person</a:t>
            </a:r>
            <a:r>
              <a:rPr sz="2800" spc="25" dirty="0">
                <a:solidFill>
                  <a:srgbClr val="FFFFFF"/>
                </a:solidFill>
                <a:latin typeface="Calibri"/>
                <a:cs typeface="Calibri"/>
              </a:rPr>
              <a:t> </a:t>
            </a:r>
            <a:r>
              <a:rPr sz="2800" spc="-5" dirty="0">
                <a:solidFill>
                  <a:srgbClr val="FFFFFF"/>
                </a:solidFill>
                <a:latin typeface="Calibri"/>
                <a:cs typeface="Calibri"/>
              </a:rPr>
              <a:t>or </a:t>
            </a:r>
            <a:r>
              <a:rPr sz="2800" spc="-10" dirty="0">
                <a:solidFill>
                  <a:srgbClr val="FFFFFF"/>
                </a:solidFill>
                <a:latin typeface="Calibri"/>
                <a:cs typeface="Calibri"/>
              </a:rPr>
              <a:t>Situation</a:t>
            </a:r>
            <a:r>
              <a:rPr sz="2800" spc="20" dirty="0">
                <a:solidFill>
                  <a:srgbClr val="FFFFFF"/>
                </a:solidFill>
                <a:latin typeface="Calibri"/>
                <a:cs typeface="Calibri"/>
              </a:rPr>
              <a:t> </a:t>
            </a:r>
            <a:r>
              <a:rPr sz="2800" spc="-10" dirty="0">
                <a:solidFill>
                  <a:srgbClr val="FFFFFF"/>
                </a:solidFill>
                <a:latin typeface="Calibri"/>
                <a:cs typeface="Calibri"/>
              </a:rPr>
              <a:t>that</a:t>
            </a:r>
            <a:r>
              <a:rPr sz="2800" spc="10" dirty="0">
                <a:solidFill>
                  <a:srgbClr val="FFFFFF"/>
                </a:solidFill>
                <a:latin typeface="Calibri"/>
                <a:cs typeface="Calibri"/>
              </a:rPr>
              <a:t> </a:t>
            </a:r>
            <a:r>
              <a:rPr sz="2800" spc="-30" dirty="0">
                <a:solidFill>
                  <a:srgbClr val="FFFFFF"/>
                </a:solidFill>
                <a:latin typeface="Calibri"/>
                <a:cs typeface="Calibri"/>
              </a:rPr>
              <a:t>you’re</a:t>
            </a:r>
            <a:r>
              <a:rPr sz="2800" spc="10" dirty="0">
                <a:solidFill>
                  <a:srgbClr val="FFFFFF"/>
                </a:solidFill>
                <a:latin typeface="Calibri"/>
                <a:cs typeface="Calibri"/>
              </a:rPr>
              <a:t> </a:t>
            </a:r>
            <a:r>
              <a:rPr sz="2800" spc="-15" dirty="0">
                <a:solidFill>
                  <a:srgbClr val="FFFFFF"/>
                </a:solidFill>
                <a:latin typeface="Calibri"/>
                <a:cs typeface="Calibri"/>
              </a:rPr>
              <a:t>faced</a:t>
            </a:r>
            <a:r>
              <a:rPr sz="2800" dirty="0">
                <a:solidFill>
                  <a:srgbClr val="FFFFFF"/>
                </a:solidFill>
                <a:latin typeface="Calibri"/>
                <a:cs typeface="Calibri"/>
              </a:rPr>
              <a:t> </a:t>
            </a:r>
            <a:r>
              <a:rPr sz="2800" spc="-5" dirty="0">
                <a:solidFill>
                  <a:srgbClr val="FFFFFF"/>
                </a:solidFill>
                <a:latin typeface="Calibri"/>
                <a:cs typeface="Calibri"/>
              </a:rPr>
              <a:t>with.</a:t>
            </a:r>
            <a:endParaRPr sz="2800">
              <a:latin typeface="Calibri"/>
              <a:cs typeface="Calibri"/>
            </a:endParaRPr>
          </a:p>
          <a:p>
            <a:pPr marL="364490" indent="-352425">
              <a:lnSpc>
                <a:spcPct val="100000"/>
              </a:lnSpc>
              <a:spcBef>
                <a:spcPts val="1000"/>
              </a:spcBef>
              <a:buAutoNum type="arabicPeriod"/>
              <a:tabLst>
                <a:tab pos="365125" algn="l"/>
              </a:tabLst>
            </a:pPr>
            <a:r>
              <a:rPr sz="2800" spc="-60" dirty="0">
                <a:solidFill>
                  <a:srgbClr val="FFFFFF"/>
                </a:solidFill>
                <a:latin typeface="Calibri"/>
                <a:cs typeface="Calibri"/>
              </a:rPr>
              <a:t>Try</a:t>
            </a:r>
            <a:r>
              <a:rPr sz="2800" dirty="0">
                <a:solidFill>
                  <a:srgbClr val="FFFFFF"/>
                </a:solidFill>
                <a:latin typeface="Calibri"/>
                <a:cs typeface="Calibri"/>
              </a:rPr>
              <a:t> </a:t>
            </a:r>
            <a:r>
              <a:rPr sz="2800" spc="-15" dirty="0">
                <a:solidFill>
                  <a:srgbClr val="FFFFFF"/>
                </a:solidFill>
                <a:latin typeface="Calibri"/>
                <a:cs typeface="Calibri"/>
              </a:rPr>
              <a:t>to</a:t>
            </a:r>
            <a:r>
              <a:rPr sz="2800" dirty="0">
                <a:solidFill>
                  <a:srgbClr val="FFFFFF"/>
                </a:solidFill>
                <a:latin typeface="Calibri"/>
                <a:cs typeface="Calibri"/>
              </a:rPr>
              <a:t> </a:t>
            </a:r>
            <a:r>
              <a:rPr sz="2800" spc="-20" dirty="0">
                <a:solidFill>
                  <a:srgbClr val="FFFFFF"/>
                </a:solidFill>
                <a:latin typeface="Calibri"/>
                <a:cs typeface="Calibri"/>
              </a:rPr>
              <a:t>Understand</a:t>
            </a:r>
            <a:r>
              <a:rPr sz="2800" spc="50" dirty="0">
                <a:solidFill>
                  <a:srgbClr val="FFFFFF"/>
                </a:solidFill>
                <a:latin typeface="Calibri"/>
                <a:cs typeface="Calibri"/>
              </a:rPr>
              <a:t> </a:t>
            </a:r>
            <a:r>
              <a:rPr sz="2800" spc="-20" dirty="0">
                <a:solidFill>
                  <a:srgbClr val="FFFFFF"/>
                </a:solidFill>
                <a:latin typeface="Calibri"/>
                <a:cs typeface="Calibri"/>
              </a:rPr>
              <a:t>your</a:t>
            </a:r>
            <a:r>
              <a:rPr sz="2800" spc="20" dirty="0">
                <a:solidFill>
                  <a:srgbClr val="FFFFFF"/>
                </a:solidFill>
                <a:latin typeface="Calibri"/>
                <a:cs typeface="Calibri"/>
              </a:rPr>
              <a:t> </a:t>
            </a:r>
            <a:r>
              <a:rPr sz="2800" spc="-10" dirty="0">
                <a:solidFill>
                  <a:srgbClr val="FFFFFF"/>
                </a:solidFill>
                <a:latin typeface="Calibri"/>
                <a:cs typeface="Calibri"/>
              </a:rPr>
              <a:t>Reaction </a:t>
            </a:r>
            <a:r>
              <a:rPr sz="2800" spc="-15" dirty="0">
                <a:solidFill>
                  <a:srgbClr val="FFFFFF"/>
                </a:solidFill>
                <a:latin typeface="Calibri"/>
                <a:cs typeface="Calibri"/>
              </a:rPr>
              <a:t>to</a:t>
            </a:r>
            <a:r>
              <a:rPr sz="2800" dirty="0">
                <a:solidFill>
                  <a:srgbClr val="FFFFFF"/>
                </a:solidFill>
                <a:latin typeface="Calibri"/>
                <a:cs typeface="Calibri"/>
              </a:rPr>
              <a:t> </a:t>
            </a:r>
            <a:r>
              <a:rPr sz="2800" spc="-5" dirty="0">
                <a:solidFill>
                  <a:srgbClr val="FFFFFF"/>
                </a:solidFill>
                <a:latin typeface="Calibri"/>
                <a:cs typeface="Calibri"/>
              </a:rPr>
              <a:t>the</a:t>
            </a:r>
            <a:r>
              <a:rPr sz="2800" spc="15" dirty="0">
                <a:solidFill>
                  <a:srgbClr val="FFFFFF"/>
                </a:solidFill>
                <a:latin typeface="Calibri"/>
                <a:cs typeface="Calibri"/>
              </a:rPr>
              <a:t> </a:t>
            </a:r>
            <a:r>
              <a:rPr sz="2800" spc="-25" dirty="0">
                <a:solidFill>
                  <a:srgbClr val="FFFFFF"/>
                </a:solidFill>
                <a:latin typeface="Calibri"/>
                <a:cs typeface="Calibri"/>
              </a:rPr>
              <a:t>Person</a:t>
            </a:r>
            <a:r>
              <a:rPr sz="2800" spc="35" dirty="0">
                <a:solidFill>
                  <a:srgbClr val="FFFFFF"/>
                </a:solidFill>
                <a:latin typeface="Calibri"/>
                <a:cs typeface="Calibri"/>
              </a:rPr>
              <a:t> </a:t>
            </a:r>
            <a:r>
              <a:rPr sz="2800" spc="-5" dirty="0">
                <a:solidFill>
                  <a:srgbClr val="FFFFFF"/>
                </a:solidFill>
                <a:latin typeface="Calibri"/>
                <a:cs typeface="Calibri"/>
              </a:rPr>
              <a:t>or</a:t>
            </a:r>
            <a:r>
              <a:rPr sz="2800" dirty="0">
                <a:solidFill>
                  <a:srgbClr val="FFFFFF"/>
                </a:solidFill>
                <a:latin typeface="Calibri"/>
                <a:cs typeface="Calibri"/>
              </a:rPr>
              <a:t> </a:t>
            </a:r>
            <a:r>
              <a:rPr sz="2800" spc="-10" dirty="0">
                <a:solidFill>
                  <a:srgbClr val="FFFFFF"/>
                </a:solidFill>
                <a:latin typeface="Calibri"/>
                <a:cs typeface="Calibri"/>
              </a:rPr>
              <a:t>Situation</a:t>
            </a:r>
            <a:r>
              <a:rPr sz="2800" spc="15" dirty="0">
                <a:solidFill>
                  <a:srgbClr val="FFFFFF"/>
                </a:solidFill>
                <a:latin typeface="Calibri"/>
                <a:cs typeface="Calibri"/>
              </a:rPr>
              <a:t> </a:t>
            </a:r>
            <a:r>
              <a:rPr sz="2800" spc="-10" dirty="0">
                <a:solidFill>
                  <a:srgbClr val="FFFFFF"/>
                </a:solidFill>
                <a:latin typeface="Calibri"/>
                <a:cs typeface="Calibri"/>
              </a:rPr>
              <a:t>that</a:t>
            </a:r>
            <a:endParaRPr sz="2800">
              <a:latin typeface="Calibri"/>
              <a:cs typeface="Calibri"/>
            </a:endParaRPr>
          </a:p>
          <a:p>
            <a:pPr marL="12700">
              <a:lnSpc>
                <a:spcPct val="100000"/>
              </a:lnSpc>
              <a:tabLst>
                <a:tab pos="1948180" algn="l"/>
              </a:tabLst>
            </a:pPr>
            <a:r>
              <a:rPr sz="2800" spc="-30" dirty="0">
                <a:solidFill>
                  <a:srgbClr val="FFFFFF"/>
                </a:solidFill>
                <a:latin typeface="Calibri"/>
                <a:cs typeface="Calibri"/>
              </a:rPr>
              <a:t>you’re</a:t>
            </a:r>
            <a:r>
              <a:rPr sz="2800" spc="15" dirty="0">
                <a:solidFill>
                  <a:srgbClr val="FFFFFF"/>
                </a:solidFill>
                <a:latin typeface="Calibri"/>
                <a:cs typeface="Calibri"/>
              </a:rPr>
              <a:t> </a:t>
            </a:r>
            <a:r>
              <a:rPr sz="2800" spc="-15" dirty="0">
                <a:solidFill>
                  <a:srgbClr val="FFFFFF"/>
                </a:solidFill>
                <a:latin typeface="Calibri"/>
                <a:cs typeface="Calibri"/>
              </a:rPr>
              <a:t>faced	</a:t>
            </a:r>
            <a:r>
              <a:rPr sz="2800" spc="-5" dirty="0">
                <a:solidFill>
                  <a:srgbClr val="FFFFFF"/>
                </a:solidFill>
                <a:latin typeface="Calibri"/>
                <a:cs typeface="Calibri"/>
              </a:rPr>
              <a:t>with.</a:t>
            </a:r>
            <a:endParaRPr sz="2800">
              <a:latin typeface="Calibri"/>
              <a:cs typeface="Calibri"/>
            </a:endParaRPr>
          </a:p>
          <a:p>
            <a:pPr marL="12700" marR="375285" algn="just">
              <a:lnSpc>
                <a:spcPct val="100000"/>
              </a:lnSpc>
              <a:spcBef>
                <a:spcPts val="994"/>
              </a:spcBef>
              <a:buAutoNum type="arabicPeriod" startAt="4"/>
              <a:tabLst>
                <a:tab pos="365125" algn="l"/>
              </a:tabLst>
            </a:pPr>
            <a:r>
              <a:rPr sz="2800" spc="-60" dirty="0">
                <a:solidFill>
                  <a:srgbClr val="FFFFFF"/>
                </a:solidFill>
                <a:latin typeface="Calibri"/>
                <a:cs typeface="Calibri"/>
              </a:rPr>
              <a:t>Try </a:t>
            </a:r>
            <a:r>
              <a:rPr sz="2800" spc="-5" dirty="0">
                <a:solidFill>
                  <a:srgbClr val="FFFFFF"/>
                </a:solidFill>
                <a:latin typeface="Calibri"/>
                <a:cs typeface="Calibri"/>
              </a:rPr>
              <a:t>Not </a:t>
            </a:r>
            <a:r>
              <a:rPr sz="2800" spc="-20" dirty="0">
                <a:solidFill>
                  <a:srgbClr val="FFFFFF"/>
                </a:solidFill>
                <a:latin typeface="Calibri"/>
                <a:cs typeface="Calibri"/>
              </a:rPr>
              <a:t>to focus </a:t>
            </a:r>
            <a:r>
              <a:rPr sz="2800" spc="-5" dirty="0">
                <a:solidFill>
                  <a:srgbClr val="FFFFFF"/>
                </a:solidFill>
                <a:latin typeface="Calibri"/>
                <a:cs typeface="Calibri"/>
              </a:rPr>
              <a:t>on the </a:t>
            </a:r>
            <a:r>
              <a:rPr sz="2800" spc="-15" dirty="0">
                <a:solidFill>
                  <a:srgbClr val="FFFFFF"/>
                </a:solidFill>
                <a:latin typeface="Calibri"/>
                <a:cs typeface="Calibri"/>
              </a:rPr>
              <a:t>Behavior…Focus </a:t>
            </a:r>
            <a:r>
              <a:rPr sz="2800" spc="-5" dirty="0">
                <a:solidFill>
                  <a:srgbClr val="FFFFFF"/>
                </a:solidFill>
                <a:latin typeface="Calibri"/>
                <a:cs typeface="Calibri"/>
              </a:rPr>
              <a:t>on </a:t>
            </a:r>
            <a:r>
              <a:rPr sz="2800" spc="-20" dirty="0">
                <a:solidFill>
                  <a:srgbClr val="FFFFFF"/>
                </a:solidFill>
                <a:latin typeface="Calibri"/>
                <a:cs typeface="Calibri"/>
              </a:rPr>
              <a:t>what’s </a:t>
            </a:r>
            <a:r>
              <a:rPr sz="2800" spc="-5" dirty="0">
                <a:solidFill>
                  <a:srgbClr val="FFFFFF"/>
                </a:solidFill>
                <a:latin typeface="Calibri"/>
                <a:cs typeface="Calibri"/>
              </a:rPr>
              <a:t>Behind the </a:t>
            </a:r>
            <a:r>
              <a:rPr sz="2800" dirty="0">
                <a:solidFill>
                  <a:srgbClr val="FFFFFF"/>
                </a:solidFill>
                <a:latin typeface="Calibri"/>
                <a:cs typeface="Calibri"/>
              </a:rPr>
              <a:t> </a:t>
            </a:r>
            <a:r>
              <a:rPr sz="2800" spc="-10" dirty="0">
                <a:solidFill>
                  <a:srgbClr val="FFFFFF"/>
                </a:solidFill>
                <a:latin typeface="Calibri"/>
                <a:cs typeface="Calibri"/>
              </a:rPr>
              <a:t>Behavior…</a:t>
            </a:r>
            <a:r>
              <a:rPr sz="2800" spc="-5" dirty="0">
                <a:solidFill>
                  <a:srgbClr val="FFFFFF"/>
                </a:solidFill>
                <a:latin typeface="Calibri"/>
                <a:cs typeface="Calibri"/>
              </a:rPr>
              <a:t> </a:t>
            </a:r>
            <a:r>
              <a:rPr sz="2800" spc="-35" dirty="0">
                <a:solidFill>
                  <a:srgbClr val="FFFFFF"/>
                </a:solidFill>
                <a:latin typeface="Calibri"/>
                <a:cs typeface="Calibri"/>
              </a:rPr>
              <a:t>There’s </a:t>
            </a:r>
            <a:r>
              <a:rPr sz="2800" spc="-10" dirty="0">
                <a:solidFill>
                  <a:srgbClr val="FFFFFF"/>
                </a:solidFill>
                <a:latin typeface="Calibri"/>
                <a:cs typeface="Calibri"/>
              </a:rPr>
              <a:t>usually something behind </a:t>
            </a:r>
            <a:r>
              <a:rPr sz="2800" spc="-5" dirty="0">
                <a:solidFill>
                  <a:srgbClr val="FFFFFF"/>
                </a:solidFill>
                <a:latin typeface="Calibri"/>
                <a:cs typeface="Calibri"/>
              </a:rPr>
              <a:t>the </a:t>
            </a:r>
            <a:r>
              <a:rPr sz="2800" spc="-10" dirty="0">
                <a:solidFill>
                  <a:srgbClr val="FFFFFF"/>
                </a:solidFill>
                <a:latin typeface="Calibri"/>
                <a:cs typeface="Calibri"/>
              </a:rPr>
              <a:t>Behavior </a:t>
            </a:r>
            <a:r>
              <a:rPr sz="2800" spc="-20" dirty="0">
                <a:solidFill>
                  <a:srgbClr val="FFFFFF"/>
                </a:solidFill>
                <a:latin typeface="Calibri"/>
                <a:cs typeface="Calibri"/>
              </a:rPr>
              <a:t>that’s </a:t>
            </a:r>
            <a:r>
              <a:rPr sz="2800" spc="-620" dirty="0">
                <a:solidFill>
                  <a:srgbClr val="FFFFFF"/>
                </a:solidFill>
                <a:latin typeface="Calibri"/>
                <a:cs typeface="Calibri"/>
              </a:rPr>
              <a:t> </a:t>
            </a:r>
            <a:r>
              <a:rPr sz="2800" spc="-10" dirty="0">
                <a:solidFill>
                  <a:srgbClr val="FFFFFF"/>
                </a:solidFill>
                <a:latin typeface="Calibri"/>
                <a:cs typeface="Calibri"/>
              </a:rPr>
              <a:t>causing</a:t>
            </a:r>
            <a:r>
              <a:rPr sz="2800" spc="20" dirty="0">
                <a:solidFill>
                  <a:srgbClr val="FFFFFF"/>
                </a:solidFill>
                <a:latin typeface="Calibri"/>
                <a:cs typeface="Calibri"/>
              </a:rPr>
              <a:t> </a:t>
            </a:r>
            <a:r>
              <a:rPr sz="2800" spc="-5" dirty="0">
                <a:solidFill>
                  <a:srgbClr val="FFFFFF"/>
                </a:solidFill>
                <a:latin typeface="Calibri"/>
                <a:cs typeface="Calibri"/>
              </a:rPr>
              <a:t>it.</a:t>
            </a:r>
            <a:endParaRPr sz="2800">
              <a:latin typeface="Calibri"/>
              <a:cs typeface="Calibri"/>
            </a:endParaRPr>
          </a:p>
          <a:p>
            <a:pPr marL="364490" indent="-352425" algn="just">
              <a:lnSpc>
                <a:spcPct val="100000"/>
              </a:lnSpc>
              <a:spcBef>
                <a:spcPts val="1010"/>
              </a:spcBef>
              <a:buAutoNum type="arabicPeriod" startAt="4"/>
              <a:tabLst>
                <a:tab pos="365125" algn="l"/>
              </a:tabLst>
            </a:pPr>
            <a:r>
              <a:rPr sz="2800" spc="-60" dirty="0">
                <a:solidFill>
                  <a:srgbClr val="FFFFFF"/>
                </a:solidFill>
                <a:latin typeface="Calibri"/>
                <a:cs typeface="Calibri"/>
              </a:rPr>
              <a:t>Try</a:t>
            </a:r>
            <a:r>
              <a:rPr sz="2800" dirty="0">
                <a:solidFill>
                  <a:srgbClr val="FFFFFF"/>
                </a:solidFill>
                <a:latin typeface="Calibri"/>
                <a:cs typeface="Calibri"/>
              </a:rPr>
              <a:t> </a:t>
            </a:r>
            <a:r>
              <a:rPr sz="2800" spc="-5" dirty="0">
                <a:solidFill>
                  <a:srgbClr val="FFFFFF"/>
                </a:solidFill>
                <a:latin typeface="Calibri"/>
                <a:cs typeface="Calibri"/>
              </a:rPr>
              <a:t>Not</a:t>
            </a:r>
            <a:r>
              <a:rPr sz="2800" spc="20" dirty="0">
                <a:solidFill>
                  <a:srgbClr val="FFFFFF"/>
                </a:solidFill>
                <a:latin typeface="Calibri"/>
                <a:cs typeface="Calibri"/>
              </a:rPr>
              <a:t> </a:t>
            </a:r>
            <a:r>
              <a:rPr sz="2800" spc="-20" dirty="0">
                <a:solidFill>
                  <a:srgbClr val="FFFFFF"/>
                </a:solidFill>
                <a:latin typeface="Calibri"/>
                <a:cs typeface="Calibri"/>
              </a:rPr>
              <a:t>to</a:t>
            </a:r>
            <a:r>
              <a:rPr sz="2800" spc="-5" dirty="0">
                <a:solidFill>
                  <a:srgbClr val="FFFFFF"/>
                </a:solidFill>
                <a:latin typeface="Calibri"/>
                <a:cs typeface="Calibri"/>
              </a:rPr>
              <a:t> </a:t>
            </a:r>
            <a:r>
              <a:rPr sz="2800" spc="-10" dirty="0">
                <a:solidFill>
                  <a:srgbClr val="FFFFFF"/>
                </a:solidFill>
                <a:latin typeface="Calibri"/>
                <a:cs typeface="Calibri"/>
              </a:rPr>
              <a:t>tell </a:t>
            </a:r>
            <a:r>
              <a:rPr sz="2800" spc="-5" dirty="0">
                <a:solidFill>
                  <a:srgbClr val="FFFFFF"/>
                </a:solidFill>
                <a:latin typeface="Calibri"/>
                <a:cs typeface="Calibri"/>
              </a:rPr>
              <a:t>them</a:t>
            </a:r>
            <a:r>
              <a:rPr sz="2800" spc="10" dirty="0">
                <a:solidFill>
                  <a:srgbClr val="FFFFFF"/>
                </a:solidFill>
                <a:latin typeface="Calibri"/>
                <a:cs typeface="Calibri"/>
              </a:rPr>
              <a:t> </a:t>
            </a:r>
            <a:r>
              <a:rPr sz="2800" spc="-10" dirty="0">
                <a:solidFill>
                  <a:srgbClr val="FFFFFF"/>
                </a:solidFill>
                <a:latin typeface="Calibri"/>
                <a:cs typeface="Calibri"/>
              </a:rPr>
              <a:t>what</a:t>
            </a:r>
            <a:r>
              <a:rPr sz="2800" dirty="0">
                <a:solidFill>
                  <a:srgbClr val="FFFFFF"/>
                </a:solidFill>
                <a:latin typeface="Calibri"/>
                <a:cs typeface="Calibri"/>
              </a:rPr>
              <a:t> </a:t>
            </a:r>
            <a:r>
              <a:rPr sz="2800" spc="-15" dirty="0">
                <a:solidFill>
                  <a:srgbClr val="FFFFFF"/>
                </a:solidFill>
                <a:latin typeface="Calibri"/>
                <a:cs typeface="Calibri"/>
              </a:rPr>
              <a:t>to</a:t>
            </a:r>
            <a:r>
              <a:rPr sz="2800" dirty="0">
                <a:solidFill>
                  <a:srgbClr val="FFFFFF"/>
                </a:solidFill>
                <a:latin typeface="Calibri"/>
                <a:cs typeface="Calibri"/>
              </a:rPr>
              <a:t> </a:t>
            </a:r>
            <a:r>
              <a:rPr sz="2800" spc="-5" dirty="0">
                <a:solidFill>
                  <a:srgbClr val="FFFFFF"/>
                </a:solidFill>
                <a:latin typeface="Calibri"/>
                <a:cs typeface="Calibri"/>
              </a:rPr>
              <a:t>do</a:t>
            </a:r>
            <a:r>
              <a:rPr sz="2800" spc="15" dirty="0">
                <a:solidFill>
                  <a:srgbClr val="FFFFFF"/>
                </a:solidFill>
                <a:latin typeface="Calibri"/>
                <a:cs typeface="Calibri"/>
              </a:rPr>
              <a:t> </a:t>
            </a:r>
            <a:r>
              <a:rPr sz="2800" spc="-5" dirty="0">
                <a:solidFill>
                  <a:srgbClr val="FFFFFF"/>
                </a:solidFill>
                <a:latin typeface="Calibri"/>
                <a:cs typeface="Calibri"/>
              </a:rPr>
              <a:t>or</a:t>
            </a:r>
            <a:r>
              <a:rPr sz="2800" dirty="0">
                <a:solidFill>
                  <a:srgbClr val="FFFFFF"/>
                </a:solidFill>
                <a:latin typeface="Calibri"/>
                <a:cs typeface="Calibri"/>
              </a:rPr>
              <a:t> </a:t>
            </a:r>
            <a:r>
              <a:rPr sz="2800" spc="-10" dirty="0">
                <a:solidFill>
                  <a:srgbClr val="FFFFFF"/>
                </a:solidFill>
                <a:latin typeface="Calibri"/>
                <a:cs typeface="Calibri"/>
              </a:rPr>
              <a:t>demand</a:t>
            </a:r>
            <a:r>
              <a:rPr sz="2800" spc="30" dirty="0">
                <a:solidFill>
                  <a:srgbClr val="FFFFFF"/>
                </a:solidFill>
                <a:latin typeface="Calibri"/>
                <a:cs typeface="Calibri"/>
              </a:rPr>
              <a:t> </a:t>
            </a:r>
            <a:r>
              <a:rPr sz="2800" spc="-5" dirty="0">
                <a:solidFill>
                  <a:srgbClr val="FFFFFF"/>
                </a:solidFill>
                <a:latin typeface="Calibri"/>
                <a:cs typeface="Calibri"/>
              </a:rPr>
              <a:t>their</a:t>
            </a:r>
            <a:r>
              <a:rPr sz="2800" spc="5" dirty="0">
                <a:solidFill>
                  <a:srgbClr val="FFFFFF"/>
                </a:solidFill>
                <a:latin typeface="Calibri"/>
                <a:cs typeface="Calibri"/>
              </a:rPr>
              <a:t> </a:t>
            </a:r>
            <a:r>
              <a:rPr sz="2800" spc="-20" dirty="0">
                <a:solidFill>
                  <a:srgbClr val="FFFFFF"/>
                </a:solidFill>
                <a:latin typeface="Calibri"/>
                <a:cs typeface="Calibri"/>
              </a:rPr>
              <a:t>compliance…Try</a:t>
            </a:r>
            <a:endParaRPr sz="2800">
              <a:latin typeface="Calibri"/>
              <a:cs typeface="Calibri"/>
            </a:endParaRPr>
          </a:p>
          <a:p>
            <a:pPr marL="12700" algn="just">
              <a:lnSpc>
                <a:spcPct val="100000"/>
              </a:lnSpc>
            </a:pPr>
            <a:r>
              <a:rPr sz="2800" spc="-20" dirty="0">
                <a:solidFill>
                  <a:srgbClr val="FFFFFF"/>
                </a:solidFill>
                <a:latin typeface="Calibri"/>
                <a:cs typeface="Calibri"/>
              </a:rPr>
              <a:t>to</a:t>
            </a:r>
            <a:r>
              <a:rPr sz="2800" spc="-10" dirty="0">
                <a:solidFill>
                  <a:srgbClr val="FFFFFF"/>
                </a:solidFill>
                <a:latin typeface="Calibri"/>
                <a:cs typeface="Calibri"/>
              </a:rPr>
              <a:t> </a:t>
            </a:r>
            <a:r>
              <a:rPr sz="2800" spc="-5" dirty="0">
                <a:solidFill>
                  <a:srgbClr val="FFFFFF"/>
                </a:solidFill>
                <a:latin typeface="Calibri"/>
                <a:cs typeface="Calibri"/>
              </a:rPr>
              <a:t>Ask</a:t>
            </a:r>
            <a:r>
              <a:rPr sz="2800" spc="15" dirty="0">
                <a:solidFill>
                  <a:srgbClr val="FFFFFF"/>
                </a:solidFill>
                <a:latin typeface="Calibri"/>
                <a:cs typeface="Calibri"/>
              </a:rPr>
              <a:t> </a:t>
            </a:r>
            <a:r>
              <a:rPr sz="2800" spc="-25" dirty="0">
                <a:solidFill>
                  <a:srgbClr val="FFFFFF"/>
                </a:solidFill>
                <a:latin typeface="Calibri"/>
                <a:cs typeface="Calibri"/>
              </a:rPr>
              <a:t>for</a:t>
            </a:r>
            <a:r>
              <a:rPr sz="2800" spc="40" dirty="0">
                <a:solidFill>
                  <a:srgbClr val="FFFFFF"/>
                </a:solidFill>
                <a:latin typeface="Calibri"/>
                <a:cs typeface="Calibri"/>
              </a:rPr>
              <a:t> </a:t>
            </a:r>
            <a:r>
              <a:rPr sz="2800" spc="-5" dirty="0">
                <a:solidFill>
                  <a:srgbClr val="FFFFFF"/>
                </a:solidFill>
                <a:latin typeface="Calibri"/>
                <a:cs typeface="Calibri"/>
              </a:rPr>
              <a:t>their</a:t>
            </a:r>
            <a:r>
              <a:rPr sz="2800" dirty="0">
                <a:solidFill>
                  <a:srgbClr val="FFFFFF"/>
                </a:solidFill>
                <a:latin typeface="Calibri"/>
                <a:cs typeface="Calibri"/>
              </a:rPr>
              <a:t> </a:t>
            </a:r>
            <a:r>
              <a:rPr sz="2800" spc="-10" dirty="0">
                <a:solidFill>
                  <a:srgbClr val="FFFFFF"/>
                </a:solidFill>
                <a:latin typeface="Calibri"/>
                <a:cs typeface="Calibri"/>
              </a:rPr>
              <a:t>compliance</a:t>
            </a:r>
            <a:r>
              <a:rPr sz="2800" spc="25" dirty="0">
                <a:solidFill>
                  <a:srgbClr val="FFFFFF"/>
                </a:solidFill>
                <a:latin typeface="Calibri"/>
                <a:cs typeface="Calibri"/>
              </a:rPr>
              <a:t> </a:t>
            </a:r>
            <a:r>
              <a:rPr sz="2800" spc="-15" dirty="0">
                <a:solidFill>
                  <a:srgbClr val="FFFFFF"/>
                </a:solidFill>
                <a:latin typeface="Calibri"/>
                <a:cs typeface="Calibri"/>
              </a:rPr>
              <a:t>instead.</a:t>
            </a:r>
            <a:endParaRPr sz="2800">
              <a:latin typeface="Calibri"/>
              <a:cs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630428"/>
            <a:ext cx="7587615"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TEN</a:t>
            </a:r>
            <a:r>
              <a:rPr sz="3600" b="0" spc="-20" dirty="0">
                <a:latin typeface="Calibri Light"/>
                <a:cs typeface="Calibri Light"/>
              </a:rPr>
              <a:t> </a:t>
            </a:r>
            <a:r>
              <a:rPr sz="3600" b="0" spc="-10" dirty="0">
                <a:latin typeface="Calibri Light"/>
                <a:cs typeface="Calibri Light"/>
              </a:rPr>
              <a:t>GUIDELINES </a:t>
            </a:r>
            <a:r>
              <a:rPr sz="3600" b="0" spc="-15" dirty="0">
                <a:latin typeface="Calibri Light"/>
                <a:cs typeface="Calibri Light"/>
              </a:rPr>
              <a:t>FOR</a:t>
            </a:r>
            <a:r>
              <a:rPr sz="3600" b="0" spc="-20" dirty="0">
                <a:latin typeface="Calibri Light"/>
                <a:cs typeface="Calibri Light"/>
              </a:rPr>
              <a:t> </a:t>
            </a:r>
            <a:r>
              <a:rPr sz="3600" b="0" spc="-30" dirty="0">
                <a:latin typeface="Calibri Light"/>
                <a:cs typeface="Calibri Light"/>
              </a:rPr>
              <a:t>AVOIDING</a:t>
            </a:r>
            <a:r>
              <a:rPr sz="3600" b="0" spc="-5" dirty="0">
                <a:latin typeface="Calibri Light"/>
                <a:cs typeface="Calibri Light"/>
              </a:rPr>
              <a:t> </a:t>
            </a:r>
            <a:r>
              <a:rPr sz="3600" b="0" spc="-50" dirty="0">
                <a:latin typeface="Calibri Light"/>
                <a:cs typeface="Calibri Light"/>
              </a:rPr>
              <a:t>ASSAULT</a:t>
            </a:r>
            <a:endParaRPr sz="3600" dirty="0">
              <a:latin typeface="Calibri Light"/>
              <a:cs typeface="Calibri Light"/>
            </a:endParaRPr>
          </a:p>
        </p:txBody>
      </p:sp>
      <p:sp>
        <p:nvSpPr>
          <p:cNvPr id="3" name="object 3"/>
          <p:cNvSpPr txBox="1"/>
          <p:nvPr/>
        </p:nvSpPr>
        <p:spPr>
          <a:xfrm>
            <a:off x="764540" y="1668907"/>
            <a:ext cx="9902825" cy="4558665"/>
          </a:xfrm>
          <a:prstGeom prst="rect">
            <a:avLst/>
          </a:prstGeom>
        </p:spPr>
        <p:txBody>
          <a:bodyPr vert="horz" wrap="square" lIns="0" tIns="12700" rIns="0" bIns="0" rtlCol="0">
            <a:spAutoFit/>
          </a:bodyPr>
          <a:lstStyle/>
          <a:p>
            <a:pPr marL="311785" indent="-299720">
              <a:lnSpc>
                <a:spcPct val="100000"/>
              </a:lnSpc>
              <a:spcBef>
                <a:spcPts val="100"/>
              </a:spcBef>
              <a:buAutoNum type="arabicPeriod" startAt="6"/>
              <a:tabLst>
                <a:tab pos="312420" algn="l"/>
              </a:tabLst>
            </a:pPr>
            <a:r>
              <a:rPr sz="2400" spc="-5" dirty="0">
                <a:solidFill>
                  <a:srgbClr val="FFFFFF"/>
                </a:solidFill>
                <a:latin typeface="Calibri"/>
                <a:cs typeface="Calibri"/>
              </a:rPr>
              <a:t>One</a:t>
            </a:r>
            <a:r>
              <a:rPr sz="2400" spc="-10" dirty="0">
                <a:solidFill>
                  <a:srgbClr val="FFFFFF"/>
                </a:solidFill>
                <a:latin typeface="Calibri"/>
                <a:cs typeface="Calibri"/>
              </a:rPr>
              <a:t> </a:t>
            </a:r>
            <a:r>
              <a:rPr sz="2400" spc="-60" dirty="0">
                <a:solidFill>
                  <a:srgbClr val="FFFFFF"/>
                </a:solidFill>
                <a:latin typeface="Calibri"/>
                <a:cs typeface="Calibri"/>
              </a:rPr>
              <a:t>Team</a:t>
            </a:r>
            <a:r>
              <a:rPr sz="2400" dirty="0">
                <a:solidFill>
                  <a:srgbClr val="FFFFFF"/>
                </a:solidFill>
                <a:latin typeface="Calibri"/>
                <a:cs typeface="Calibri"/>
              </a:rPr>
              <a:t> leader </a:t>
            </a:r>
            <a:r>
              <a:rPr sz="2400" spc="-5" dirty="0">
                <a:solidFill>
                  <a:srgbClr val="FFFFFF"/>
                </a:solidFill>
                <a:latin typeface="Calibri"/>
                <a:cs typeface="Calibri"/>
              </a:rPr>
              <a:t>should</a:t>
            </a:r>
            <a:r>
              <a:rPr sz="2400" spc="-10" dirty="0">
                <a:solidFill>
                  <a:srgbClr val="FFFFFF"/>
                </a:solidFill>
                <a:latin typeface="Calibri"/>
                <a:cs typeface="Calibri"/>
              </a:rPr>
              <a:t> </a:t>
            </a:r>
            <a:r>
              <a:rPr sz="2400" spc="-5" dirty="0">
                <a:solidFill>
                  <a:srgbClr val="FFFFFF"/>
                </a:solidFill>
                <a:latin typeface="Calibri"/>
                <a:cs typeface="Calibri"/>
              </a:rPr>
              <a:t>be negotiating,</a:t>
            </a:r>
            <a:r>
              <a:rPr sz="2400" spc="-15" dirty="0">
                <a:solidFill>
                  <a:srgbClr val="FFFFFF"/>
                </a:solidFill>
                <a:latin typeface="Calibri"/>
                <a:cs typeface="Calibri"/>
              </a:rPr>
              <a:t> </a:t>
            </a:r>
            <a:r>
              <a:rPr sz="2400" spc="-5" dirty="0">
                <a:solidFill>
                  <a:srgbClr val="FFFFFF"/>
                </a:solidFill>
                <a:latin typeface="Calibri"/>
                <a:cs typeface="Calibri"/>
              </a:rPr>
              <a:t>not</a:t>
            </a:r>
            <a:r>
              <a:rPr sz="2400" spc="-15" dirty="0">
                <a:solidFill>
                  <a:srgbClr val="FFFFFF"/>
                </a:solidFill>
                <a:latin typeface="Calibri"/>
                <a:cs typeface="Calibri"/>
              </a:rPr>
              <a:t> several…</a:t>
            </a:r>
            <a:r>
              <a:rPr sz="2400" spc="-5" dirty="0">
                <a:solidFill>
                  <a:srgbClr val="FFFFFF"/>
                </a:solidFill>
                <a:latin typeface="Calibri"/>
                <a:cs typeface="Calibri"/>
              </a:rPr>
              <a:t> </a:t>
            </a:r>
            <a:r>
              <a:rPr sz="2400" dirty="0">
                <a:solidFill>
                  <a:srgbClr val="FFFFFF"/>
                </a:solidFill>
                <a:latin typeface="Calibri"/>
                <a:cs typeface="Calibri"/>
              </a:rPr>
              <a:t>If </a:t>
            </a:r>
            <a:r>
              <a:rPr sz="2400" spc="-10" dirty="0">
                <a:solidFill>
                  <a:srgbClr val="FFFFFF"/>
                </a:solidFill>
                <a:latin typeface="Calibri"/>
                <a:cs typeface="Calibri"/>
              </a:rPr>
              <a:t>more</a:t>
            </a:r>
            <a:r>
              <a:rPr sz="2400" spc="-15" dirty="0">
                <a:solidFill>
                  <a:srgbClr val="FFFFFF"/>
                </a:solidFill>
                <a:latin typeface="Calibri"/>
                <a:cs typeface="Calibri"/>
              </a:rPr>
              <a:t> </a:t>
            </a:r>
            <a:r>
              <a:rPr sz="2400" dirty="0">
                <a:solidFill>
                  <a:srgbClr val="FFFFFF"/>
                </a:solidFill>
                <a:latin typeface="Calibri"/>
                <a:cs typeface="Calibri"/>
              </a:rPr>
              <a:t>than </a:t>
            </a:r>
            <a:r>
              <a:rPr sz="2400" spc="-5" dirty="0">
                <a:solidFill>
                  <a:srgbClr val="FFFFFF"/>
                </a:solidFill>
                <a:latin typeface="Calibri"/>
                <a:cs typeface="Calibri"/>
              </a:rPr>
              <a:t>one</a:t>
            </a:r>
            <a:endParaRPr sz="2400">
              <a:latin typeface="Calibri"/>
              <a:cs typeface="Calibri"/>
            </a:endParaRPr>
          </a:p>
          <a:p>
            <a:pPr marL="12700">
              <a:lnSpc>
                <a:spcPct val="100000"/>
              </a:lnSpc>
              <a:tabLst>
                <a:tab pos="1003300" algn="l"/>
              </a:tabLst>
            </a:pPr>
            <a:r>
              <a:rPr sz="2400" spc="-10" dirty="0">
                <a:solidFill>
                  <a:srgbClr val="FFFFFF"/>
                </a:solidFill>
                <a:latin typeface="Calibri"/>
                <a:cs typeface="Calibri"/>
              </a:rPr>
              <a:t>person	</a:t>
            </a:r>
            <a:r>
              <a:rPr sz="2400" dirty="0">
                <a:solidFill>
                  <a:srgbClr val="FFFFFF"/>
                </a:solidFill>
                <a:latin typeface="Calibri"/>
                <a:cs typeface="Calibri"/>
              </a:rPr>
              <a:t>is</a:t>
            </a:r>
            <a:r>
              <a:rPr sz="2400" spc="-15" dirty="0">
                <a:solidFill>
                  <a:srgbClr val="FFFFFF"/>
                </a:solidFill>
                <a:latin typeface="Calibri"/>
                <a:cs typeface="Calibri"/>
              </a:rPr>
              <a:t> </a:t>
            </a:r>
            <a:r>
              <a:rPr sz="2400" dirty="0">
                <a:solidFill>
                  <a:srgbClr val="FFFFFF"/>
                </a:solidFill>
                <a:latin typeface="Calibri"/>
                <a:cs typeface="Calibri"/>
              </a:rPr>
              <a:t>trying</a:t>
            </a:r>
            <a:r>
              <a:rPr sz="2400" spc="-15" dirty="0">
                <a:solidFill>
                  <a:srgbClr val="FFFFFF"/>
                </a:solidFill>
                <a:latin typeface="Calibri"/>
                <a:cs typeface="Calibri"/>
              </a:rPr>
              <a:t> to</a:t>
            </a:r>
            <a:r>
              <a:rPr sz="2400" spc="-10" dirty="0">
                <a:solidFill>
                  <a:srgbClr val="FFFFFF"/>
                </a:solidFill>
                <a:latin typeface="Calibri"/>
                <a:cs typeface="Calibri"/>
              </a:rPr>
              <a:t> de-escalate</a:t>
            </a:r>
            <a:r>
              <a:rPr sz="2400" spc="-5" dirty="0">
                <a:solidFill>
                  <a:srgbClr val="FFFFFF"/>
                </a:solidFill>
                <a:latin typeface="Calibri"/>
                <a:cs typeface="Calibri"/>
              </a:rPr>
              <a:t> </a:t>
            </a:r>
            <a:r>
              <a:rPr sz="2400" dirty="0">
                <a:solidFill>
                  <a:srgbClr val="FFFFFF"/>
                </a:solidFill>
                <a:latin typeface="Calibri"/>
                <a:cs typeface="Calibri"/>
              </a:rPr>
              <a:t>the individual, it</a:t>
            </a:r>
            <a:r>
              <a:rPr sz="2400" spc="5" dirty="0">
                <a:solidFill>
                  <a:srgbClr val="FFFFFF"/>
                </a:solidFill>
                <a:latin typeface="Calibri"/>
                <a:cs typeface="Calibri"/>
              </a:rPr>
              <a:t> </a:t>
            </a:r>
            <a:r>
              <a:rPr sz="2400" spc="-15" dirty="0">
                <a:solidFill>
                  <a:srgbClr val="FFFFFF"/>
                </a:solidFill>
                <a:latin typeface="Calibri"/>
                <a:cs typeface="Calibri"/>
              </a:rPr>
              <a:t>creates </a:t>
            </a:r>
            <a:r>
              <a:rPr sz="2400" dirty="0">
                <a:solidFill>
                  <a:srgbClr val="FFFFFF"/>
                </a:solidFill>
                <a:latin typeface="Calibri"/>
                <a:cs typeface="Calibri"/>
              </a:rPr>
              <a:t>a</a:t>
            </a:r>
            <a:r>
              <a:rPr sz="2400" spc="-15" dirty="0">
                <a:solidFill>
                  <a:srgbClr val="FFFFFF"/>
                </a:solidFill>
                <a:latin typeface="Calibri"/>
                <a:cs typeface="Calibri"/>
              </a:rPr>
              <a:t> </a:t>
            </a:r>
            <a:r>
              <a:rPr sz="2400" spc="-10" dirty="0">
                <a:solidFill>
                  <a:srgbClr val="FFFFFF"/>
                </a:solidFill>
                <a:latin typeface="Calibri"/>
                <a:cs typeface="Calibri"/>
              </a:rPr>
              <a:t>Conflict </a:t>
            </a:r>
            <a:r>
              <a:rPr sz="2400" spc="-5" dirty="0">
                <a:solidFill>
                  <a:srgbClr val="FFFFFF"/>
                </a:solidFill>
                <a:latin typeface="Calibri"/>
                <a:cs typeface="Calibri"/>
              </a:rPr>
              <a:t>of</a:t>
            </a:r>
            <a:r>
              <a:rPr sz="2400" spc="-10" dirty="0">
                <a:solidFill>
                  <a:srgbClr val="FFFFFF"/>
                </a:solidFill>
                <a:latin typeface="Calibri"/>
                <a:cs typeface="Calibri"/>
              </a:rPr>
              <a:t> Focus.</a:t>
            </a:r>
            <a:endParaRPr sz="2400">
              <a:latin typeface="Calibri"/>
              <a:cs typeface="Calibri"/>
            </a:endParaRPr>
          </a:p>
          <a:p>
            <a:pPr marL="311785" indent="-299720">
              <a:lnSpc>
                <a:spcPct val="100000"/>
              </a:lnSpc>
              <a:spcBef>
                <a:spcPts val="1005"/>
              </a:spcBef>
              <a:buAutoNum type="arabicPeriod" startAt="7"/>
              <a:tabLst>
                <a:tab pos="312420" algn="l"/>
              </a:tabLst>
            </a:pPr>
            <a:r>
              <a:rPr sz="2400" spc="-50" dirty="0">
                <a:solidFill>
                  <a:srgbClr val="FFFFFF"/>
                </a:solidFill>
                <a:latin typeface="Calibri"/>
                <a:cs typeface="Calibri"/>
              </a:rPr>
              <a:t>Try</a:t>
            </a:r>
            <a:r>
              <a:rPr sz="2400" dirty="0">
                <a:solidFill>
                  <a:srgbClr val="FFFFFF"/>
                </a:solidFill>
                <a:latin typeface="Calibri"/>
                <a:cs typeface="Calibri"/>
              </a:rPr>
              <a:t> </a:t>
            </a:r>
            <a:r>
              <a:rPr sz="2400" spc="-15" dirty="0">
                <a:solidFill>
                  <a:srgbClr val="FFFFFF"/>
                </a:solidFill>
                <a:latin typeface="Calibri"/>
                <a:cs typeface="Calibri"/>
              </a:rPr>
              <a:t>to</a:t>
            </a:r>
            <a:r>
              <a:rPr sz="2400" spc="-5" dirty="0">
                <a:solidFill>
                  <a:srgbClr val="FFFFFF"/>
                </a:solidFill>
                <a:latin typeface="Calibri"/>
                <a:cs typeface="Calibri"/>
              </a:rPr>
              <a:t> </a:t>
            </a:r>
            <a:r>
              <a:rPr sz="2400" spc="-10" dirty="0">
                <a:solidFill>
                  <a:srgbClr val="FFFFFF"/>
                </a:solidFill>
                <a:latin typeface="Calibri"/>
                <a:cs typeface="Calibri"/>
              </a:rPr>
              <a:t>initiate</a:t>
            </a:r>
            <a:r>
              <a:rPr sz="2400" dirty="0">
                <a:solidFill>
                  <a:srgbClr val="FFFFFF"/>
                </a:solidFill>
                <a:latin typeface="Calibri"/>
                <a:cs typeface="Calibri"/>
              </a:rPr>
              <a:t> a Plan </a:t>
            </a:r>
            <a:r>
              <a:rPr sz="2400" spc="-25" dirty="0">
                <a:solidFill>
                  <a:srgbClr val="FFFFFF"/>
                </a:solidFill>
                <a:latin typeface="Calibri"/>
                <a:cs typeface="Calibri"/>
              </a:rPr>
              <a:t>before</a:t>
            </a:r>
            <a:r>
              <a:rPr sz="2400" spc="20" dirty="0">
                <a:solidFill>
                  <a:srgbClr val="FFFFFF"/>
                </a:solidFill>
                <a:latin typeface="Calibri"/>
                <a:cs typeface="Calibri"/>
              </a:rPr>
              <a:t> </a:t>
            </a:r>
            <a:r>
              <a:rPr sz="2400" spc="-10" dirty="0">
                <a:solidFill>
                  <a:srgbClr val="FFFFFF"/>
                </a:solidFill>
                <a:latin typeface="Calibri"/>
                <a:cs typeface="Calibri"/>
              </a:rPr>
              <a:t>entering</a:t>
            </a:r>
            <a:r>
              <a:rPr sz="2400" dirty="0">
                <a:solidFill>
                  <a:srgbClr val="FFFFFF"/>
                </a:solidFill>
                <a:latin typeface="Calibri"/>
                <a:cs typeface="Calibri"/>
              </a:rPr>
              <a:t> </a:t>
            </a:r>
            <a:r>
              <a:rPr sz="2400" spc="-20" dirty="0">
                <a:solidFill>
                  <a:srgbClr val="FFFFFF"/>
                </a:solidFill>
                <a:latin typeface="Calibri"/>
                <a:cs typeface="Calibri"/>
              </a:rPr>
              <a:t>any</a:t>
            </a:r>
            <a:r>
              <a:rPr sz="2400" spc="10" dirty="0">
                <a:solidFill>
                  <a:srgbClr val="FFFFFF"/>
                </a:solidFill>
                <a:latin typeface="Calibri"/>
                <a:cs typeface="Calibri"/>
              </a:rPr>
              <a:t> </a:t>
            </a:r>
            <a:r>
              <a:rPr sz="2400" spc="-10" dirty="0">
                <a:solidFill>
                  <a:srgbClr val="FFFFFF"/>
                </a:solidFill>
                <a:latin typeface="Calibri"/>
                <a:cs typeface="Calibri"/>
              </a:rPr>
              <a:t>potentially</a:t>
            </a:r>
            <a:r>
              <a:rPr sz="2400" spc="-5" dirty="0">
                <a:solidFill>
                  <a:srgbClr val="FFFFFF"/>
                </a:solidFill>
                <a:latin typeface="Calibri"/>
                <a:cs typeface="Calibri"/>
              </a:rPr>
              <a:t> violent</a:t>
            </a:r>
            <a:r>
              <a:rPr sz="2400" spc="10" dirty="0">
                <a:solidFill>
                  <a:srgbClr val="FFFFFF"/>
                </a:solidFill>
                <a:latin typeface="Calibri"/>
                <a:cs typeface="Calibri"/>
              </a:rPr>
              <a:t> </a:t>
            </a:r>
            <a:r>
              <a:rPr sz="2400" spc="-10" dirty="0">
                <a:solidFill>
                  <a:srgbClr val="FFFFFF"/>
                </a:solidFill>
                <a:latin typeface="Calibri"/>
                <a:cs typeface="Calibri"/>
              </a:rPr>
              <a:t>situation.</a:t>
            </a:r>
            <a:endParaRPr sz="2400">
              <a:latin typeface="Calibri"/>
              <a:cs typeface="Calibri"/>
            </a:endParaRPr>
          </a:p>
          <a:p>
            <a:pPr marL="12700" marR="871219">
              <a:lnSpc>
                <a:spcPct val="100000"/>
              </a:lnSpc>
              <a:spcBef>
                <a:spcPts val="1000"/>
              </a:spcBef>
              <a:buAutoNum type="arabicPeriod" startAt="7"/>
              <a:tabLst>
                <a:tab pos="312420" algn="l"/>
                <a:tab pos="562610" algn="l"/>
              </a:tabLst>
            </a:pPr>
            <a:r>
              <a:rPr sz="2400" spc="-30" dirty="0">
                <a:solidFill>
                  <a:srgbClr val="FFFFFF"/>
                </a:solidFill>
                <a:latin typeface="Calibri"/>
                <a:cs typeface="Calibri"/>
              </a:rPr>
              <a:t>Work</a:t>
            </a:r>
            <a:r>
              <a:rPr sz="2400" spc="-25" dirty="0">
                <a:solidFill>
                  <a:srgbClr val="FFFFFF"/>
                </a:solidFill>
                <a:latin typeface="Calibri"/>
                <a:cs typeface="Calibri"/>
              </a:rPr>
              <a:t> </a:t>
            </a:r>
            <a:r>
              <a:rPr sz="2400" dirty="0">
                <a:solidFill>
                  <a:srgbClr val="FFFFFF"/>
                </a:solidFill>
                <a:latin typeface="Calibri"/>
                <a:cs typeface="Calibri"/>
              </a:rPr>
              <a:t>as</a:t>
            </a:r>
            <a:r>
              <a:rPr sz="2400" spc="-5" dirty="0">
                <a:solidFill>
                  <a:srgbClr val="FFFFFF"/>
                </a:solidFill>
                <a:latin typeface="Calibri"/>
                <a:cs typeface="Calibri"/>
              </a:rPr>
              <a:t> </a:t>
            </a:r>
            <a:r>
              <a:rPr sz="2400" dirty="0">
                <a:solidFill>
                  <a:srgbClr val="FFFFFF"/>
                </a:solidFill>
                <a:latin typeface="Calibri"/>
                <a:cs typeface="Calibri"/>
              </a:rPr>
              <a:t>a</a:t>
            </a:r>
            <a:r>
              <a:rPr sz="2400" spc="-15" dirty="0">
                <a:solidFill>
                  <a:srgbClr val="FFFFFF"/>
                </a:solidFill>
                <a:latin typeface="Calibri"/>
                <a:cs typeface="Calibri"/>
              </a:rPr>
              <a:t> </a:t>
            </a:r>
            <a:r>
              <a:rPr sz="2400" spc="-45" dirty="0">
                <a:solidFill>
                  <a:srgbClr val="FFFFFF"/>
                </a:solidFill>
                <a:latin typeface="Calibri"/>
                <a:cs typeface="Calibri"/>
              </a:rPr>
              <a:t>Team…</a:t>
            </a:r>
            <a:r>
              <a:rPr sz="2400" spc="10" dirty="0">
                <a:solidFill>
                  <a:srgbClr val="FFFFFF"/>
                </a:solidFill>
                <a:latin typeface="Calibri"/>
                <a:cs typeface="Calibri"/>
              </a:rPr>
              <a:t> </a:t>
            </a:r>
            <a:r>
              <a:rPr sz="2400" spc="-15" dirty="0">
                <a:solidFill>
                  <a:srgbClr val="FFFFFF"/>
                </a:solidFill>
                <a:latin typeface="Calibri"/>
                <a:cs typeface="Calibri"/>
              </a:rPr>
              <a:t>Everyone</a:t>
            </a:r>
            <a:r>
              <a:rPr sz="2400" spc="-5" dirty="0">
                <a:solidFill>
                  <a:srgbClr val="FFFFFF"/>
                </a:solidFill>
                <a:latin typeface="Calibri"/>
                <a:cs typeface="Calibri"/>
              </a:rPr>
              <a:t> has </a:t>
            </a:r>
            <a:r>
              <a:rPr sz="2400" dirty="0">
                <a:solidFill>
                  <a:srgbClr val="FFFFFF"/>
                </a:solidFill>
                <a:latin typeface="Calibri"/>
                <a:cs typeface="Calibri"/>
              </a:rPr>
              <a:t>a</a:t>
            </a:r>
            <a:r>
              <a:rPr sz="2400" spc="-5" dirty="0">
                <a:solidFill>
                  <a:srgbClr val="FFFFFF"/>
                </a:solidFill>
                <a:latin typeface="Calibri"/>
                <a:cs typeface="Calibri"/>
              </a:rPr>
              <a:t> </a:t>
            </a:r>
            <a:r>
              <a:rPr sz="2400" spc="-15" dirty="0">
                <a:solidFill>
                  <a:srgbClr val="FFFFFF"/>
                </a:solidFill>
                <a:latin typeface="Calibri"/>
                <a:cs typeface="Calibri"/>
              </a:rPr>
              <a:t>role</a:t>
            </a:r>
            <a:r>
              <a:rPr sz="2400" spc="-20" dirty="0">
                <a:solidFill>
                  <a:srgbClr val="FFFFFF"/>
                </a:solidFill>
                <a:latin typeface="Calibri"/>
                <a:cs typeface="Calibri"/>
              </a:rPr>
              <a:t> </a:t>
            </a:r>
            <a:r>
              <a:rPr sz="2400" spc="-15" dirty="0">
                <a:solidFill>
                  <a:srgbClr val="FFFFFF"/>
                </a:solidFill>
                <a:latin typeface="Calibri"/>
                <a:cs typeface="Calibri"/>
              </a:rPr>
              <a:t>to</a:t>
            </a:r>
            <a:r>
              <a:rPr sz="2400" spc="-10" dirty="0">
                <a:solidFill>
                  <a:srgbClr val="FFFFFF"/>
                </a:solidFill>
                <a:latin typeface="Calibri"/>
                <a:cs typeface="Calibri"/>
              </a:rPr>
              <a:t> </a:t>
            </a:r>
            <a:r>
              <a:rPr sz="2400" spc="-20" dirty="0">
                <a:solidFill>
                  <a:srgbClr val="FFFFFF"/>
                </a:solidFill>
                <a:latin typeface="Calibri"/>
                <a:cs typeface="Calibri"/>
              </a:rPr>
              <a:t>offer</a:t>
            </a:r>
            <a:r>
              <a:rPr sz="2400" spc="10" dirty="0">
                <a:solidFill>
                  <a:srgbClr val="FFFFFF"/>
                </a:solidFill>
                <a:latin typeface="Calibri"/>
                <a:cs typeface="Calibri"/>
              </a:rPr>
              <a:t> </a:t>
            </a:r>
            <a:r>
              <a:rPr sz="2400" dirty="0">
                <a:solidFill>
                  <a:srgbClr val="FFFFFF"/>
                </a:solidFill>
                <a:latin typeface="Calibri"/>
                <a:cs typeface="Calibri"/>
              </a:rPr>
              <a:t>in</a:t>
            </a:r>
            <a:r>
              <a:rPr sz="2400" spc="-15" dirty="0">
                <a:solidFill>
                  <a:srgbClr val="FFFFFF"/>
                </a:solidFill>
                <a:latin typeface="Calibri"/>
                <a:cs typeface="Calibri"/>
              </a:rPr>
              <a:t> </a:t>
            </a:r>
            <a:r>
              <a:rPr sz="2400" spc="-5" dirty="0">
                <a:solidFill>
                  <a:srgbClr val="FFFFFF"/>
                </a:solidFill>
                <a:latin typeface="Calibri"/>
                <a:cs typeface="Calibri"/>
              </a:rPr>
              <a:t>helping </a:t>
            </a:r>
            <a:r>
              <a:rPr sz="2400" spc="-15" dirty="0">
                <a:solidFill>
                  <a:srgbClr val="FFFFFF"/>
                </a:solidFill>
                <a:latin typeface="Calibri"/>
                <a:cs typeface="Calibri"/>
              </a:rPr>
              <a:t>to</a:t>
            </a:r>
            <a:r>
              <a:rPr sz="2400" spc="-10" dirty="0">
                <a:solidFill>
                  <a:srgbClr val="FFFFFF"/>
                </a:solidFill>
                <a:latin typeface="Calibri"/>
                <a:cs typeface="Calibri"/>
              </a:rPr>
              <a:t> </a:t>
            </a:r>
            <a:r>
              <a:rPr sz="2400" spc="-5" dirty="0">
                <a:solidFill>
                  <a:srgbClr val="FFFFFF"/>
                </a:solidFill>
                <a:latin typeface="Calibri"/>
                <a:cs typeface="Calibri"/>
              </a:rPr>
              <a:t>de-escalate </a:t>
            </a:r>
            <a:r>
              <a:rPr sz="2400" spc="-530" dirty="0">
                <a:solidFill>
                  <a:srgbClr val="FFFFFF"/>
                </a:solidFill>
                <a:latin typeface="Calibri"/>
                <a:cs typeface="Calibri"/>
              </a:rPr>
              <a:t> </a:t>
            </a:r>
            <a:r>
              <a:rPr sz="2400" dirty="0">
                <a:solidFill>
                  <a:srgbClr val="FFFFFF"/>
                </a:solidFill>
                <a:latin typeface="Calibri"/>
                <a:cs typeface="Calibri"/>
              </a:rPr>
              <a:t>the	</a:t>
            </a:r>
            <a:r>
              <a:rPr sz="2400" spc="-5" dirty="0">
                <a:solidFill>
                  <a:srgbClr val="FFFFFF"/>
                </a:solidFill>
                <a:latin typeface="Calibri"/>
                <a:cs typeface="Calibri"/>
              </a:rPr>
              <a:t>situation.</a:t>
            </a:r>
            <a:endParaRPr sz="2400">
              <a:latin typeface="Calibri"/>
              <a:cs typeface="Calibri"/>
            </a:endParaRPr>
          </a:p>
          <a:p>
            <a:pPr marL="311785" indent="-299720">
              <a:lnSpc>
                <a:spcPct val="100000"/>
              </a:lnSpc>
              <a:spcBef>
                <a:spcPts val="994"/>
              </a:spcBef>
              <a:buAutoNum type="arabicPeriod" startAt="7"/>
              <a:tabLst>
                <a:tab pos="312420" algn="l"/>
              </a:tabLst>
            </a:pPr>
            <a:r>
              <a:rPr sz="2400" spc="-10" dirty="0">
                <a:solidFill>
                  <a:srgbClr val="FFFFFF"/>
                </a:solidFill>
                <a:latin typeface="Calibri"/>
                <a:cs typeface="Calibri"/>
              </a:rPr>
              <a:t>Reactive</a:t>
            </a:r>
            <a:r>
              <a:rPr sz="2400" spc="-15" dirty="0">
                <a:solidFill>
                  <a:srgbClr val="FFFFFF"/>
                </a:solidFill>
                <a:latin typeface="Calibri"/>
                <a:cs typeface="Calibri"/>
              </a:rPr>
              <a:t> </a:t>
            </a:r>
            <a:r>
              <a:rPr sz="2400" spc="-5" dirty="0">
                <a:solidFill>
                  <a:srgbClr val="FFFFFF"/>
                </a:solidFill>
                <a:latin typeface="Calibri"/>
                <a:cs typeface="Calibri"/>
              </a:rPr>
              <a:t>Thinking</a:t>
            </a:r>
            <a:r>
              <a:rPr sz="2400" spc="-10" dirty="0">
                <a:solidFill>
                  <a:srgbClr val="FFFFFF"/>
                </a:solidFill>
                <a:latin typeface="Calibri"/>
                <a:cs typeface="Calibri"/>
              </a:rPr>
              <a:t> </a:t>
            </a:r>
            <a:r>
              <a:rPr sz="2400" spc="-20" dirty="0">
                <a:solidFill>
                  <a:srgbClr val="FFFFFF"/>
                </a:solidFill>
                <a:latin typeface="Calibri"/>
                <a:cs typeface="Calibri"/>
              </a:rPr>
              <a:t>always</a:t>
            </a:r>
            <a:r>
              <a:rPr sz="2400" spc="-15" dirty="0">
                <a:solidFill>
                  <a:srgbClr val="FFFFFF"/>
                </a:solidFill>
                <a:latin typeface="Calibri"/>
                <a:cs typeface="Calibri"/>
              </a:rPr>
              <a:t> creates</a:t>
            </a:r>
            <a:r>
              <a:rPr sz="2400" spc="-10" dirty="0">
                <a:solidFill>
                  <a:srgbClr val="FFFFFF"/>
                </a:solidFill>
                <a:latin typeface="Calibri"/>
                <a:cs typeface="Calibri"/>
              </a:rPr>
              <a:t> </a:t>
            </a:r>
            <a:r>
              <a:rPr sz="2400" spc="-5" dirty="0">
                <a:solidFill>
                  <a:srgbClr val="FFFFFF"/>
                </a:solidFill>
                <a:latin typeface="Calibri"/>
                <a:cs typeface="Calibri"/>
              </a:rPr>
              <a:t>Primitive Responses…</a:t>
            </a:r>
            <a:r>
              <a:rPr sz="2400" spc="10" dirty="0">
                <a:solidFill>
                  <a:srgbClr val="FFFFFF"/>
                </a:solidFill>
                <a:latin typeface="Calibri"/>
                <a:cs typeface="Calibri"/>
              </a:rPr>
              <a:t> </a:t>
            </a:r>
            <a:r>
              <a:rPr sz="2400" spc="-10" dirty="0">
                <a:solidFill>
                  <a:srgbClr val="FFFFFF"/>
                </a:solidFill>
                <a:latin typeface="Calibri"/>
                <a:cs typeface="Calibri"/>
              </a:rPr>
              <a:t>Critical</a:t>
            </a:r>
            <a:r>
              <a:rPr sz="2400" spc="-20" dirty="0">
                <a:solidFill>
                  <a:srgbClr val="FFFFFF"/>
                </a:solidFill>
                <a:latin typeface="Calibri"/>
                <a:cs typeface="Calibri"/>
              </a:rPr>
              <a:t> </a:t>
            </a:r>
            <a:r>
              <a:rPr sz="2400" spc="-5" dirty="0">
                <a:solidFill>
                  <a:srgbClr val="FFFFFF"/>
                </a:solidFill>
                <a:latin typeface="Calibri"/>
                <a:cs typeface="Calibri"/>
              </a:rPr>
              <a:t>Thinking</a:t>
            </a:r>
            <a:endParaRPr sz="2400">
              <a:latin typeface="Calibri"/>
              <a:cs typeface="Calibri"/>
            </a:endParaRPr>
          </a:p>
          <a:p>
            <a:pPr marL="12700">
              <a:lnSpc>
                <a:spcPct val="100000"/>
              </a:lnSpc>
              <a:spcBef>
                <a:spcPts val="5"/>
              </a:spcBef>
            </a:pPr>
            <a:r>
              <a:rPr sz="2400" spc="-10" dirty="0">
                <a:solidFill>
                  <a:srgbClr val="FFFFFF"/>
                </a:solidFill>
                <a:latin typeface="Calibri"/>
                <a:cs typeface="Calibri"/>
              </a:rPr>
              <a:t>allows </a:t>
            </a:r>
            <a:r>
              <a:rPr sz="2400" dirty="0">
                <a:solidFill>
                  <a:srgbClr val="FFFFFF"/>
                </a:solidFill>
                <a:latin typeface="Calibri"/>
                <a:cs typeface="Calibri"/>
              </a:rPr>
              <a:t>a</a:t>
            </a:r>
            <a:r>
              <a:rPr sz="2400" spc="-25" dirty="0">
                <a:solidFill>
                  <a:srgbClr val="FFFFFF"/>
                </a:solidFill>
                <a:latin typeface="Calibri"/>
                <a:cs typeface="Calibri"/>
              </a:rPr>
              <a:t> </a:t>
            </a:r>
            <a:r>
              <a:rPr sz="2400" spc="-10" dirty="0">
                <a:solidFill>
                  <a:srgbClr val="FFFFFF"/>
                </a:solidFill>
                <a:latin typeface="Calibri"/>
                <a:cs typeface="Calibri"/>
              </a:rPr>
              <a:t>person</a:t>
            </a:r>
            <a:r>
              <a:rPr sz="2400" spc="-5" dirty="0">
                <a:solidFill>
                  <a:srgbClr val="FFFFFF"/>
                </a:solidFill>
                <a:latin typeface="Calibri"/>
                <a:cs typeface="Calibri"/>
              </a:rPr>
              <a:t> </a:t>
            </a:r>
            <a:r>
              <a:rPr sz="2400" spc="-15" dirty="0">
                <a:solidFill>
                  <a:srgbClr val="FFFFFF"/>
                </a:solidFill>
                <a:latin typeface="Calibri"/>
                <a:cs typeface="Calibri"/>
              </a:rPr>
              <a:t>to </a:t>
            </a:r>
            <a:r>
              <a:rPr sz="2400" spc="-5" dirty="0">
                <a:solidFill>
                  <a:srgbClr val="FFFFFF"/>
                </a:solidFill>
                <a:latin typeface="Calibri"/>
                <a:cs typeface="Calibri"/>
              </a:rPr>
              <a:t>help </a:t>
            </a:r>
            <a:r>
              <a:rPr sz="2400" spc="-10" dirty="0">
                <a:solidFill>
                  <a:srgbClr val="FFFFFF"/>
                </a:solidFill>
                <a:latin typeface="Calibri"/>
                <a:cs typeface="Calibri"/>
              </a:rPr>
              <a:t>solve</a:t>
            </a:r>
            <a:r>
              <a:rPr sz="2400" spc="5" dirty="0">
                <a:solidFill>
                  <a:srgbClr val="FFFFFF"/>
                </a:solidFill>
                <a:latin typeface="Calibri"/>
                <a:cs typeface="Calibri"/>
              </a:rPr>
              <a:t> </a:t>
            </a:r>
            <a:r>
              <a:rPr sz="2400" dirty="0">
                <a:solidFill>
                  <a:srgbClr val="FFFFFF"/>
                </a:solidFill>
                <a:latin typeface="Calibri"/>
                <a:cs typeface="Calibri"/>
              </a:rPr>
              <a:t>the</a:t>
            </a:r>
            <a:r>
              <a:rPr sz="2400" spc="-10" dirty="0">
                <a:solidFill>
                  <a:srgbClr val="FFFFFF"/>
                </a:solidFill>
                <a:latin typeface="Calibri"/>
                <a:cs typeface="Calibri"/>
              </a:rPr>
              <a:t> </a:t>
            </a:r>
            <a:r>
              <a:rPr sz="2400" spc="-5" dirty="0">
                <a:solidFill>
                  <a:srgbClr val="FFFFFF"/>
                </a:solidFill>
                <a:latin typeface="Calibri"/>
                <a:cs typeface="Calibri"/>
              </a:rPr>
              <a:t>situation</a:t>
            </a:r>
            <a:r>
              <a:rPr sz="2400" spc="-15" dirty="0">
                <a:solidFill>
                  <a:srgbClr val="FFFFFF"/>
                </a:solidFill>
                <a:latin typeface="Calibri"/>
                <a:cs typeface="Calibri"/>
              </a:rPr>
              <a:t> </a:t>
            </a:r>
            <a:r>
              <a:rPr sz="2400" spc="-10" dirty="0">
                <a:solidFill>
                  <a:srgbClr val="FFFFFF"/>
                </a:solidFill>
                <a:latin typeface="Calibri"/>
                <a:cs typeface="Calibri"/>
              </a:rPr>
              <a:t>by</a:t>
            </a:r>
            <a:r>
              <a:rPr sz="2400" dirty="0">
                <a:solidFill>
                  <a:srgbClr val="FFFFFF"/>
                </a:solidFill>
                <a:latin typeface="Calibri"/>
                <a:cs typeface="Calibri"/>
              </a:rPr>
              <a:t> </a:t>
            </a:r>
            <a:r>
              <a:rPr sz="2400" spc="-10" dirty="0">
                <a:solidFill>
                  <a:srgbClr val="FFFFFF"/>
                </a:solidFill>
                <a:latin typeface="Calibri"/>
                <a:cs typeface="Calibri"/>
              </a:rPr>
              <a:t>prompting</a:t>
            </a:r>
            <a:r>
              <a:rPr sz="2400" spc="-25" dirty="0">
                <a:solidFill>
                  <a:srgbClr val="FFFFFF"/>
                </a:solidFill>
                <a:latin typeface="Calibri"/>
                <a:cs typeface="Calibri"/>
              </a:rPr>
              <a:t> </a:t>
            </a:r>
            <a:r>
              <a:rPr sz="2400" spc="-10" dirty="0">
                <a:solidFill>
                  <a:srgbClr val="FFFFFF"/>
                </a:solidFill>
                <a:latin typeface="Calibri"/>
                <a:cs typeface="Calibri"/>
              </a:rPr>
              <a:t>you</a:t>
            </a:r>
            <a:r>
              <a:rPr sz="2400" spc="-25" dirty="0">
                <a:solidFill>
                  <a:srgbClr val="FFFFFF"/>
                </a:solidFill>
                <a:latin typeface="Calibri"/>
                <a:cs typeface="Calibri"/>
              </a:rPr>
              <a:t> </a:t>
            </a:r>
            <a:r>
              <a:rPr sz="2400" spc="-15" dirty="0">
                <a:solidFill>
                  <a:srgbClr val="FFFFFF"/>
                </a:solidFill>
                <a:latin typeface="Calibri"/>
                <a:cs typeface="Calibri"/>
              </a:rPr>
              <a:t>to </a:t>
            </a:r>
            <a:r>
              <a:rPr sz="2400" dirty="0">
                <a:solidFill>
                  <a:srgbClr val="FFFFFF"/>
                </a:solidFill>
                <a:latin typeface="Calibri"/>
                <a:cs typeface="Calibri"/>
              </a:rPr>
              <a:t>ask</a:t>
            </a:r>
            <a:endParaRPr sz="2400">
              <a:latin typeface="Calibri"/>
              <a:cs typeface="Calibri"/>
            </a:endParaRPr>
          </a:p>
          <a:p>
            <a:pPr marL="12700" marR="5080">
              <a:lnSpc>
                <a:spcPct val="100000"/>
              </a:lnSpc>
              <a:tabLst>
                <a:tab pos="1140460" algn="l"/>
              </a:tabLst>
            </a:pPr>
            <a:r>
              <a:rPr sz="2400" spc="-15" dirty="0">
                <a:solidFill>
                  <a:srgbClr val="FFFFFF"/>
                </a:solidFill>
                <a:latin typeface="Calibri"/>
                <a:cs typeface="Calibri"/>
              </a:rPr>
              <a:t>yourself	</a:t>
            </a:r>
            <a:r>
              <a:rPr sz="2400" spc="-5" dirty="0">
                <a:solidFill>
                  <a:srgbClr val="FFFFFF"/>
                </a:solidFill>
                <a:latin typeface="Calibri"/>
                <a:cs typeface="Calibri"/>
              </a:rPr>
              <a:t>questions</a:t>
            </a:r>
            <a:r>
              <a:rPr sz="2400" spc="-15" dirty="0">
                <a:solidFill>
                  <a:srgbClr val="FFFFFF"/>
                </a:solidFill>
                <a:latin typeface="Calibri"/>
                <a:cs typeface="Calibri"/>
              </a:rPr>
              <a:t> </a:t>
            </a:r>
            <a:r>
              <a:rPr sz="2400" spc="-5" dirty="0">
                <a:solidFill>
                  <a:srgbClr val="FFFFFF"/>
                </a:solidFill>
                <a:latin typeface="Calibri"/>
                <a:cs typeface="Calibri"/>
              </a:rPr>
              <a:t>of</a:t>
            </a:r>
            <a:r>
              <a:rPr sz="2400" spc="5" dirty="0">
                <a:solidFill>
                  <a:srgbClr val="FFFFFF"/>
                </a:solidFill>
                <a:latin typeface="Calibri"/>
                <a:cs typeface="Calibri"/>
              </a:rPr>
              <a:t> </a:t>
            </a:r>
            <a:r>
              <a:rPr sz="2400" spc="-20" dirty="0">
                <a:solidFill>
                  <a:srgbClr val="FFFFFF"/>
                </a:solidFill>
                <a:latin typeface="Calibri"/>
                <a:cs typeface="Calibri"/>
              </a:rPr>
              <a:t>why</a:t>
            </a:r>
            <a:r>
              <a:rPr sz="2400" spc="-10" dirty="0">
                <a:solidFill>
                  <a:srgbClr val="FFFFFF"/>
                </a:solidFill>
                <a:latin typeface="Calibri"/>
                <a:cs typeface="Calibri"/>
              </a:rPr>
              <a:t> </a:t>
            </a:r>
            <a:r>
              <a:rPr sz="2400" dirty="0">
                <a:solidFill>
                  <a:srgbClr val="FFFFFF"/>
                </a:solidFill>
                <a:latin typeface="Calibri"/>
                <a:cs typeface="Calibri"/>
              </a:rPr>
              <a:t>the individual </a:t>
            </a:r>
            <a:r>
              <a:rPr sz="2400" spc="-10" dirty="0">
                <a:solidFill>
                  <a:srgbClr val="FFFFFF"/>
                </a:solidFill>
                <a:latin typeface="Calibri"/>
                <a:cs typeface="Calibri"/>
              </a:rPr>
              <a:t>might</a:t>
            </a:r>
            <a:r>
              <a:rPr sz="2400" spc="-15" dirty="0">
                <a:solidFill>
                  <a:srgbClr val="FFFFFF"/>
                </a:solidFill>
                <a:latin typeface="Calibri"/>
                <a:cs typeface="Calibri"/>
              </a:rPr>
              <a:t> </a:t>
            </a:r>
            <a:r>
              <a:rPr sz="2400" spc="-5" dirty="0">
                <a:solidFill>
                  <a:srgbClr val="FFFFFF"/>
                </a:solidFill>
                <a:latin typeface="Calibri"/>
                <a:cs typeface="Calibri"/>
              </a:rPr>
              <a:t>be </a:t>
            </a:r>
            <a:r>
              <a:rPr sz="2400" spc="-10" dirty="0">
                <a:solidFill>
                  <a:srgbClr val="FFFFFF"/>
                </a:solidFill>
                <a:latin typeface="Calibri"/>
                <a:cs typeface="Calibri"/>
              </a:rPr>
              <a:t>upset</a:t>
            </a:r>
            <a:r>
              <a:rPr sz="2400" dirty="0">
                <a:solidFill>
                  <a:srgbClr val="FFFFFF"/>
                </a:solidFill>
                <a:latin typeface="Calibri"/>
                <a:cs typeface="Calibri"/>
              </a:rPr>
              <a:t> and</a:t>
            </a:r>
            <a:r>
              <a:rPr sz="2400" spc="-5" dirty="0">
                <a:solidFill>
                  <a:srgbClr val="FFFFFF"/>
                </a:solidFill>
                <a:latin typeface="Calibri"/>
                <a:cs typeface="Calibri"/>
              </a:rPr>
              <a:t> </a:t>
            </a:r>
            <a:r>
              <a:rPr sz="2400" spc="-10" dirty="0">
                <a:solidFill>
                  <a:srgbClr val="FFFFFF"/>
                </a:solidFill>
                <a:latin typeface="Calibri"/>
                <a:cs typeface="Calibri"/>
              </a:rPr>
              <a:t>what</a:t>
            </a:r>
            <a:r>
              <a:rPr sz="2400" spc="-15" dirty="0">
                <a:solidFill>
                  <a:srgbClr val="FFFFFF"/>
                </a:solidFill>
                <a:latin typeface="Calibri"/>
                <a:cs typeface="Calibri"/>
              </a:rPr>
              <a:t> </a:t>
            </a:r>
            <a:r>
              <a:rPr sz="2400" spc="-10" dirty="0">
                <a:solidFill>
                  <a:srgbClr val="FFFFFF"/>
                </a:solidFill>
                <a:latin typeface="Calibri"/>
                <a:cs typeface="Calibri"/>
              </a:rPr>
              <a:t>you can</a:t>
            </a:r>
            <a:r>
              <a:rPr sz="2400" spc="-5" dirty="0">
                <a:solidFill>
                  <a:srgbClr val="FFFFFF"/>
                </a:solidFill>
                <a:latin typeface="Calibri"/>
                <a:cs typeface="Calibri"/>
              </a:rPr>
              <a:t> do</a:t>
            </a:r>
            <a:r>
              <a:rPr sz="2400" spc="-10" dirty="0">
                <a:solidFill>
                  <a:srgbClr val="FFFFFF"/>
                </a:solidFill>
                <a:latin typeface="Calibri"/>
                <a:cs typeface="Calibri"/>
              </a:rPr>
              <a:t> </a:t>
            </a:r>
            <a:r>
              <a:rPr sz="2400" spc="-15" dirty="0">
                <a:solidFill>
                  <a:srgbClr val="FFFFFF"/>
                </a:solidFill>
                <a:latin typeface="Calibri"/>
                <a:cs typeface="Calibri"/>
              </a:rPr>
              <a:t>to </a:t>
            </a:r>
            <a:r>
              <a:rPr sz="2400" spc="-530" dirty="0">
                <a:solidFill>
                  <a:srgbClr val="FFFFFF"/>
                </a:solidFill>
                <a:latin typeface="Calibri"/>
                <a:cs typeface="Calibri"/>
              </a:rPr>
              <a:t> </a:t>
            </a:r>
            <a:r>
              <a:rPr sz="2400" spc="-5" dirty="0">
                <a:solidFill>
                  <a:srgbClr val="FFFFFF"/>
                </a:solidFill>
                <a:latin typeface="Calibri"/>
                <a:cs typeface="Calibri"/>
              </a:rPr>
              <a:t>help</a:t>
            </a:r>
            <a:r>
              <a:rPr sz="2400" spc="-10" dirty="0">
                <a:solidFill>
                  <a:srgbClr val="FFFFFF"/>
                </a:solidFill>
                <a:latin typeface="Calibri"/>
                <a:cs typeface="Calibri"/>
              </a:rPr>
              <a:t> </a:t>
            </a:r>
            <a:r>
              <a:rPr sz="2400" dirty="0">
                <a:solidFill>
                  <a:srgbClr val="FFFFFF"/>
                </a:solidFill>
                <a:latin typeface="Calibri"/>
                <a:cs typeface="Calibri"/>
              </a:rPr>
              <a:t>them</a:t>
            </a:r>
            <a:r>
              <a:rPr sz="2400" spc="-15" dirty="0">
                <a:solidFill>
                  <a:srgbClr val="FFFFFF"/>
                </a:solidFill>
                <a:latin typeface="Calibri"/>
                <a:cs typeface="Calibri"/>
              </a:rPr>
              <a:t> communicate</a:t>
            </a:r>
            <a:r>
              <a:rPr sz="2400" spc="-20" dirty="0">
                <a:solidFill>
                  <a:srgbClr val="FFFFFF"/>
                </a:solidFill>
                <a:latin typeface="Calibri"/>
                <a:cs typeface="Calibri"/>
              </a:rPr>
              <a:t> </a:t>
            </a:r>
            <a:r>
              <a:rPr sz="2400" dirty="0">
                <a:solidFill>
                  <a:srgbClr val="FFFFFF"/>
                </a:solidFill>
                <a:latin typeface="Calibri"/>
                <a:cs typeface="Calibri"/>
              </a:rPr>
              <a:t>their</a:t>
            </a:r>
            <a:r>
              <a:rPr sz="2400" spc="-10" dirty="0">
                <a:solidFill>
                  <a:srgbClr val="FFFFFF"/>
                </a:solidFill>
                <a:latin typeface="Calibri"/>
                <a:cs typeface="Calibri"/>
              </a:rPr>
              <a:t> </a:t>
            </a:r>
            <a:r>
              <a:rPr sz="2400" spc="-5" dirty="0">
                <a:solidFill>
                  <a:srgbClr val="FFFFFF"/>
                </a:solidFill>
                <a:latin typeface="Calibri"/>
                <a:cs typeface="Calibri"/>
              </a:rPr>
              <a:t>needs.</a:t>
            </a:r>
            <a:endParaRPr sz="2400">
              <a:latin typeface="Calibri"/>
              <a:cs typeface="Calibri"/>
            </a:endParaRPr>
          </a:p>
          <a:p>
            <a:pPr marL="12700" marR="409575">
              <a:lnSpc>
                <a:spcPct val="100000"/>
              </a:lnSpc>
              <a:spcBef>
                <a:spcPts val="1005"/>
              </a:spcBef>
              <a:buAutoNum type="arabicPeriod" startAt="10"/>
              <a:tabLst>
                <a:tab pos="466725" algn="l"/>
                <a:tab pos="562610" algn="l"/>
              </a:tabLst>
            </a:pPr>
            <a:r>
              <a:rPr sz="2400" spc="-50" dirty="0">
                <a:solidFill>
                  <a:srgbClr val="FFFFFF"/>
                </a:solidFill>
                <a:latin typeface="Calibri"/>
                <a:cs typeface="Calibri"/>
              </a:rPr>
              <a:t>Try</a:t>
            </a:r>
            <a:r>
              <a:rPr sz="2400" dirty="0">
                <a:solidFill>
                  <a:srgbClr val="FFFFFF"/>
                </a:solidFill>
                <a:latin typeface="Calibri"/>
                <a:cs typeface="Calibri"/>
              </a:rPr>
              <a:t> </a:t>
            </a:r>
            <a:r>
              <a:rPr sz="2400" spc="-15" dirty="0">
                <a:solidFill>
                  <a:srgbClr val="FFFFFF"/>
                </a:solidFill>
                <a:latin typeface="Calibri"/>
                <a:cs typeface="Calibri"/>
              </a:rPr>
              <a:t>to</a:t>
            </a:r>
            <a:r>
              <a:rPr sz="2400" spc="-25" dirty="0">
                <a:solidFill>
                  <a:srgbClr val="FFFFFF"/>
                </a:solidFill>
                <a:latin typeface="Calibri"/>
                <a:cs typeface="Calibri"/>
              </a:rPr>
              <a:t> </a:t>
            </a:r>
            <a:r>
              <a:rPr sz="2400" spc="-20" dirty="0">
                <a:solidFill>
                  <a:srgbClr val="FFFFFF"/>
                </a:solidFill>
                <a:latin typeface="Calibri"/>
                <a:cs typeface="Calibri"/>
              </a:rPr>
              <a:t>always </a:t>
            </a:r>
            <a:r>
              <a:rPr sz="2400" spc="-15" dirty="0">
                <a:solidFill>
                  <a:srgbClr val="FFFFFF"/>
                </a:solidFill>
                <a:latin typeface="Calibri"/>
                <a:cs typeface="Calibri"/>
              </a:rPr>
              <a:t>focus</a:t>
            </a:r>
            <a:r>
              <a:rPr sz="2400" spc="-5" dirty="0">
                <a:solidFill>
                  <a:srgbClr val="FFFFFF"/>
                </a:solidFill>
                <a:latin typeface="Calibri"/>
                <a:cs typeface="Calibri"/>
              </a:rPr>
              <a:t> </a:t>
            </a:r>
            <a:r>
              <a:rPr sz="2400" spc="-10" dirty="0">
                <a:solidFill>
                  <a:srgbClr val="FFFFFF"/>
                </a:solidFill>
                <a:latin typeface="Calibri"/>
                <a:cs typeface="Calibri"/>
              </a:rPr>
              <a:t>on</a:t>
            </a:r>
            <a:r>
              <a:rPr sz="2400" dirty="0">
                <a:solidFill>
                  <a:srgbClr val="FFFFFF"/>
                </a:solidFill>
                <a:latin typeface="Calibri"/>
                <a:cs typeface="Calibri"/>
              </a:rPr>
              <a:t> the </a:t>
            </a:r>
            <a:r>
              <a:rPr sz="2400" spc="-10" dirty="0">
                <a:solidFill>
                  <a:srgbClr val="FFFFFF"/>
                </a:solidFill>
                <a:latin typeface="Calibri"/>
                <a:cs typeface="Calibri"/>
              </a:rPr>
              <a:t>power</a:t>
            </a:r>
            <a:r>
              <a:rPr sz="2400" spc="5" dirty="0">
                <a:solidFill>
                  <a:srgbClr val="FFFFFF"/>
                </a:solidFill>
                <a:latin typeface="Calibri"/>
                <a:cs typeface="Calibri"/>
              </a:rPr>
              <a:t> </a:t>
            </a:r>
            <a:r>
              <a:rPr sz="2400" spc="-5" dirty="0">
                <a:solidFill>
                  <a:srgbClr val="FFFFFF"/>
                </a:solidFill>
                <a:latin typeface="Calibri"/>
                <a:cs typeface="Calibri"/>
              </a:rPr>
              <a:t>of</a:t>
            </a:r>
            <a:r>
              <a:rPr sz="2400" spc="5" dirty="0">
                <a:solidFill>
                  <a:srgbClr val="FFFFFF"/>
                </a:solidFill>
                <a:latin typeface="Calibri"/>
                <a:cs typeface="Calibri"/>
              </a:rPr>
              <a:t> </a:t>
            </a:r>
            <a:r>
              <a:rPr sz="2400" spc="-5" dirty="0">
                <a:solidFill>
                  <a:srgbClr val="FFFFFF"/>
                </a:solidFill>
                <a:latin typeface="Calibri"/>
                <a:cs typeface="Calibri"/>
              </a:rPr>
              <a:t>De-escalation,</a:t>
            </a:r>
            <a:r>
              <a:rPr sz="2400" spc="-15" dirty="0">
                <a:solidFill>
                  <a:srgbClr val="FFFFFF"/>
                </a:solidFill>
                <a:latin typeface="Calibri"/>
                <a:cs typeface="Calibri"/>
              </a:rPr>
              <a:t> rather</a:t>
            </a:r>
            <a:r>
              <a:rPr sz="2400" spc="-10" dirty="0">
                <a:solidFill>
                  <a:srgbClr val="FFFFFF"/>
                </a:solidFill>
                <a:latin typeface="Calibri"/>
                <a:cs typeface="Calibri"/>
              </a:rPr>
              <a:t> </a:t>
            </a:r>
            <a:r>
              <a:rPr sz="2400" dirty="0">
                <a:solidFill>
                  <a:srgbClr val="FFFFFF"/>
                </a:solidFill>
                <a:latin typeface="Calibri"/>
                <a:cs typeface="Calibri"/>
              </a:rPr>
              <a:t>than giving</a:t>
            </a:r>
            <a:r>
              <a:rPr sz="2400" spc="-10" dirty="0">
                <a:solidFill>
                  <a:srgbClr val="FFFFFF"/>
                </a:solidFill>
                <a:latin typeface="Calibri"/>
                <a:cs typeface="Calibri"/>
              </a:rPr>
              <a:t> </a:t>
            </a:r>
            <a:r>
              <a:rPr sz="2400" spc="-15" dirty="0">
                <a:solidFill>
                  <a:srgbClr val="FFFFFF"/>
                </a:solidFill>
                <a:latin typeface="Calibri"/>
                <a:cs typeface="Calibri"/>
              </a:rPr>
              <a:t>into </a:t>
            </a:r>
            <a:r>
              <a:rPr sz="2400" spc="-525" dirty="0">
                <a:solidFill>
                  <a:srgbClr val="FFFFFF"/>
                </a:solidFill>
                <a:latin typeface="Calibri"/>
                <a:cs typeface="Calibri"/>
              </a:rPr>
              <a:t> </a:t>
            </a:r>
            <a:r>
              <a:rPr sz="2400" dirty="0">
                <a:solidFill>
                  <a:srgbClr val="FFFFFF"/>
                </a:solidFill>
                <a:latin typeface="Calibri"/>
                <a:cs typeface="Calibri"/>
              </a:rPr>
              <a:t>the	</a:t>
            </a:r>
            <a:r>
              <a:rPr sz="2400" spc="-5" dirty="0">
                <a:solidFill>
                  <a:srgbClr val="FFFFFF"/>
                </a:solidFill>
                <a:latin typeface="Calibri"/>
                <a:cs typeface="Calibri"/>
              </a:rPr>
              <a:t>weakness of</a:t>
            </a:r>
            <a:r>
              <a:rPr sz="2400" spc="5" dirty="0">
                <a:solidFill>
                  <a:srgbClr val="FFFFFF"/>
                </a:solidFill>
                <a:latin typeface="Calibri"/>
                <a:cs typeface="Calibri"/>
              </a:rPr>
              <a:t> </a:t>
            </a:r>
            <a:r>
              <a:rPr sz="2400" spc="-5" dirty="0">
                <a:solidFill>
                  <a:srgbClr val="FFFFFF"/>
                </a:solidFill>
                <a:latin typeface="Calibri"/>
                <a:cs typeface="Calibri"/>
              </a:rPr>
              <a:t>Over-Reaction.</a:t>
            </a:r>
            <a:endParaRPr sz="2400">
              <a:latin typeface="Calibri"/>
              <a:cs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p:nvPr/>
        </p:nvSpPr>
        <p:spPr>
          <a:xfrm>
            <a:off x="762000" y="1136881"/>
            <a:ext cx="9522460" cy="2326278"/>
          </a:xfrm>
          <a:prstGeom prst="rect">
            <a:avLst/>
          </a:prstGeom>
        </p:spPr>
        <p:txBody>
          <a:bodyPr vert="horz" wrap="square" lIns="0" tIns="12700" rIns="0" bIns="0" rtlCol="0">
            <a:spAutoFit/>
          </a:bodyPr>
          <a:lstStyle/>
          <a:p>
            <a:pPr marL="12700" algn="ctr">
              <a:lnSpc>
                <a:spcPct val="100000"/>
              </a:lnSpc>
              <a:spcBef>
                <a:spcPts val="100"/>
              </a:spcBef>
            </a:pPr>
            <a:r>
              <a:rPr sz="5400" b="0" spc="-10" dirty="0">
                <a:solidFill>
                  <a:srgbClr val="FFFFFF"/>
                </a:solidFill>
                <a:latin typeface="Calibri Light"/>
                <a:cs typeface="Calibri Light"/>
              </a:rPr>
              <a:t>KEYS</a:t>
            </a:r>
            <a:r>
              <a:rPr sz="5400" b="0" spc="-20" dirty="0">
                <a:solidFill>
                  <a:srgbClr val="FFFFFF"/>
                </a:solidFill>
                <a:latin typeface="Calibri Light"/>
                <a:cs typeface="Calibri Light"/>
              </a:rPr>
              <a:t> </a:t>
            </a:r>
            <a:r>
              <a:rPr sz="5400" b="0" spc="-75" dirty="0">
                <a:solidFill>
                  <a:srgbClr val="FFFFFF"/>
                </a:solidFill>
                <a:latin typeface="Calibri Light"/>
                <a:cs typeface="Calibri Light"/>
              </a:rPr>
              <a:t>TO</a:t>
            </a:r>
            <a:r>
              <a:rPr sz="5400" b="0" spc="-20" dirty="0">
                <a:solidFill>
                  <a:srgbClr val="FFFFFF"/>
                </a:solidFill>
                <a:latin typeface="Calibri Light"/>
                <a:cs typeface="Calibri Light"/>
              </a:rPr>
              <a:t> </a:t>
            </a:r>
            <a:r>
              <a:rPr sz="5400" b="0" spc="-10" dirty="0">
                <a:solidFill>
                  <a:srgbClr val="FFFFFF"/>
                </a:solidFill>
                <a:latin typeface="Calibri Light"/>
                <a:cs typeface="Calibri Light"/>
              </a:rPr>
              <a:t>COMPLIANCE</a:t>
            </a:r>
            <a:endParaRPr sz="5400" dirty="0">
              <a:latin typeface="Calibri Light"/>
              <a:cs typeface="Calibri Light"/>
            </a:endParaRPr>
          </a:p>
          <a:p>
            <a:pPr marL="306705" indent="-294640">
              <a:lnSpc>
                <a:spcPct val="100000"/>
              </a:lnSpc>
              <a:buSzPct val="98484"/>
              <a:buFont typeface="Arial"/>
              <a:buChar char="•"/>
              <a:tabLst>
                <a:tab pos="307340" algn="l"/>
              </a:tabLst>
            </a:pPr>
            <a:r>
              <a:rPr lang="en-PH" sz="4400" spc="-15" dirty="0">
                <a:solidFill>
                  <a:srgbClr val="FFFFFF"/>
                </a:solidFill>
                <a:latin typeface="Calibri"/>
                <a:cs typeface="Calibri"/>
              </a:rPr>
              <a:t>COMPASSIONATE</a:t>
            </a:r>
            <a:r>
              <a:rPr lang="en-PH" sz="4400" spc="-10" dirty="0">
                <a:solidFill>
                  <a:srgbClr val="FFFFFF"/>
                </a:solidFill>
                <a:latin typeface="Calibri"/>
                <a:cs typeface="Calibri"/>
              </a:rPr>
              <a:t> </a:t>
            </a:r>
            <a:r>
              <a:rPr lang="en-PH" sz="4400" spc="-90" dirty="0">
                <a:solidFill>
                  <a:srgbClr val="FFFFFF"/>
                </a:solidFill>
                <a:latin typeface="Calibri"/>
                <a:cs typeface="Calibri"/>
              </a:rPr>
              <a:t>TEAMWORK</a:t>
            </a:r>
            <a:endParaRPr lang="en-PH" sz="4400" dirty="0">
              <a:latin typeface="Calibri"/>
              <a:cs typeface="Calibri"/>
            </a:endParaRPr>
          </a:p>
          <a:p>
            <a:pPr marL="306705" indent="-294640">
              <a:lnSpc>
                <a:spcPct val="100000"/>
              </a:lnSpc>
              <a:spcBef>
                <a:spcPts val="1000"/>
              </a:spcBef>
              <a:buSzPct val="98484"/>
              <a:buFont typeface="Arial"/>
              <a:buChar char="•"/>
              <a:tabLst>
                <a:tab pos="307340" algn="l"/>
              </a:tabLst>
            </a:pPr>
            <a:r>
              <a:rPr sz="4400" dirty="0">
                <a:solidFill>
                  <a:srgbClr val="FFFFFF"/>
                </a:solidFill>
                <a:latin typeface="Calibri"/>
                <a:cs typeface="Calibri"/>
              </a:rPr>
              <a:t>DEFENSIVE</a:t>
            </a:r>
            <a:r>
              <a:rPr sz="4400" spc="-30" dirty="0">
                <a:solidFill>
                  <a:srgbClr val="FFFFFF"/>
                </a:solidFill>
                <a:latin typeface="Calibri"/>
                <a:cs typeface="Calibri"/>
              </a:rPr>
              <a:t> </a:t>
            </a:r>
            <a:r>
              <a:rPr sz="4400" spc="-10" dirty="0">
                <a:solidFill>
                  <a:srgbClr val="FFFFFF"/>
                </a:solidFill>
                <a:latin typeface="Calibri"/>
                <a:cs typeface="Calibri"/>
              </a:rPr>
              <a:t>INTERVENTION</a:t>
            </a:r>
            <a:endParaRPr sz="4400" dirty="0">
              <a:latin typeface="Calibri"/>
              <a:cs typeface="Calibri"/>
            </a:endParaRPr>
          </a:p>
        </p:txBody>
      </p:sp>
      <p:pic>
        <p:nvPicPr>
          <p:cNvPr id="28674" name="Picture 2" descr="Keys To Compliance Part 1">
            <a:extLst>
              <a:ext uri="{FF2B5EF4-FFF2-40B4-BE49-F238E27FC236}">
                <a16:creationId xmlns:a16="http://schemas.microsoft.com/office/drawing/2014/main" id="{3AC74352-DBE1-498C-B7CE-7208B537A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3657600"/>
            <a:ext cx="5429250" cy="247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2595245"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CASE</a:t>
            </a:r>
            <a:r>
              <a:rPr sz="3600" b="0" spc="-65" dirty="0">
                <a:latin typeface="Calibri Light"/>
                <a:cs typeface="Calibri Light"/>
              </a:rPr>
              <a:t> </a:t>
            </a:r>
            <a:r>
              <a:rPr sz="3600" b="0" spc="-15" dirty="0">
                <a:latin typeface="Calibri Light"/>
                <a:cs typeface="Calibri Light"/>
              </a:rPr>
              <a:t>STUDY</a:t>
            </a:r>
            <a:r>
              <a:rPr sz="3600" b="0" spc="-60" dirty="0">
                <a:latin typeface="Calibri Light"/>
                <a:cs typeface="Calibri Light"/>
              </a:rPr>
              <a:t> </a:t>
            </a:r>
            <a:r>
              <a:rPr sz="3600" b="0" dirty="0">
                <a:latin typeface="Calibri Light"/>
                <a:cs typeface="Calibri Light"/>
              </a:rPr>
              <a:t>1</a:t>
            </a:r>
            <a:endParaRPr sz="3600">
              <a:latin typeface="Calibri Light"/>
              <a:cs typeface="Calibri Light"/>
            </a:endParaRPr>
          </a:p>
        </p:txBody>
      </p:sp>
      <p:sp>
        <p:nvSpPr>
          <p:cNvPr id="3" name="object 3"/>
          <p:cNvSpPr txBox="1"/>
          <p:nvPr/>
        </p:nvSpPr>
        <p:spPr>
          <a:xfrm>
            <a:off x="764540" y="2288794"/>
            <a:ext cx="9965055" cy="3317875"/>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FFFFFF"/>
                </a:solidFill>
                <a:latin typeface="Calibri"/>
                <a:cs typeface="Calibri"/>
              </a:rPr>
              <a:t>John </a:t>
            </a:r>
            <a:r>
              <a:rPr sz="2400" spc="-5" dirty="0">
                <a:solidFill>
                  <a:srgbClr val="FFFFFF"/>
                </a:solidFill>
                <a:latin typeface="Calibri"/>
                <a:cs typeface="Calibri"/>
              </a:rPr>
              <a:t>has been </a:t>
            </a:r>
            <a:r>
              <a:rPr sz="2400" dirty="0">
                <a:solidFill>
                  <a:srgbClr val="FFFFFF"/>
                </a:solidFill>
                <a:latin typeface="Calibri"/>
                <a:cs typeface="Calibri"/>
              </a:rPr>
              <a:t>a </a:t>
            </a:r>
            <a:r>
              <a:rPr sz="2400" spc="-15" dirty="0">
                <a:solidFill>
                  <a:srgbClr val="FFFFFF"/>
                </a:solidFill>
                <a:latin typeface="Calibri"/>
                <a:cs typeface="Calibri"/>
              </a:rPr>
              <a:t>registered </a:t>
            </a:r>
            <a:r>
              <a:rPr sz="2400" spc="-10" dirty="0">
                <a:solidFill>
                  <a:srgbClr val="FFFFFF"/>
                </a:solidFill>
                <a:latin typeface="Calibri"/>
                <a:cs typeface="Calibri"/>
              </a:rPr>
              <a:t>nurse </a:t>
            </a:r>
            <a:r>
              <a:rPr sz="2400" spc="-20" dirty="0">
                <a:solidFill>
                  <a:srgbClr val="FFFFFF"/>
                </a:solidFill>
                <a:latin typeface="Calibri"/>
                <a:cs typeface="Calibri"/>
              </a:rPr>
              <a:t>for </a:t>
            </a:r>
            <a:r>
              <a:rPr sz="2400" dirty="0">
                <a:solidFill>
                  <a:srgbClr val="FFFFFF"/>
                </a:solidFill>
                <a:latin typeface="Calibri"/>
                <a:cs typeface="Calibri"/>
              </a:rPr>
              <a:t>about </a:t>
            </a:r>
            <a:r>
              <a:rPr sz="2400" spc="-10" dirty="0">
                <a:solidFill>
                  <a:srgbClr val="FFFFFF"/>
                </a:solidFill>
                <a:latin typeface="Calibri"/>
                <a:cs typeface="Calibri"/>
              </a:rPr>
              <a:t>five years. </a:t>
            </a:r>
            <a:r>
              <a:rPr sz="2400" spc="-5" dirty="0">
                <a:solidFill>
                  <a:srgbClr val="FFFFFF"/>
                </a:solidFill>
                <a:latin typeface="Calibri"/>
                <a:cs typeface="Calibri"/>
              </a:rPr>
              <a:t>He usually </a:t>
            </a:r>
            <a:r>
              <a:rPr sz="2400" spc="-15" dirty="0">
                <a:solidFill>
                  <a:srgbClr val="FFFFFF"/>
                </a:solidFill>
                <a:latin typeface="Calibri"/>
                <a:cs typeface="Calibri"/>
              </a:rPr>
              <a:t>works </a:t>
            </a:r>
            <a:r>
              <a:rPr sz="2400" dirty="0">
                <a:solidFill>
                  <a:srgbClr val="FFFFFF"/>
                </a:solidFill>
                <a:latin typeface="Calibri"/>
                <a:cs typeface="Calibri"/>
              </a:rPr>
              <a:t>in the </a:t>
            </a:r>
            <a:r>
              <a:rPr sz="2400" spc="5" dirty="0">
                <a:solidFill>
                  <a:srgbClr val="FFFFFF"/>
                </a:solidFill>
                <a:latin typeface="Calibri"/>
                <a:cs typeface="Calibri"/>
              </a:rPr>
              <a:t> </a:t>
            </a:r>
            <a:r>
              <a:rPr sz="2400" spc="-5" dirty="0">
                <a:solidFill>
                  <a:srgbClr val="FFFFFF"/>
                </a:solidFill>
                <a:latin typeface="Calibri"/>
                <a:cs typeface="Calibri"/>
              </a:rPr>
              <a:t>medical </a:t>
            </a:r>
            <a:r>
              <a:rPr sz="2400" spc="-10" dirty="0">
                <a:solidFill>
                  <a:srgbClr val="FFFFFF"/>
                </a:solidFill>
                <a:latin typeface="Calibri"/>
                <a:cs typeface="Calibri"/>
              </a:rPr>
              <a:t>surgical</a:t>
            </a:r>
            <a:r>
              <a:rPr sz="2400" spc="-5" dirty="0">
                <a:solidFill>
                  <a:srgbClr val="FFFFFF"/>
                </a:solidFill>
                <a:latin typeface="Calibri"/>
                <a:cs typeface="Calibri"/>
              </a:rPr>
              <a:t> </a:t>
            </a:r>
            <a:r>
              <a:rPr sz="2400" dirty="0">
                <a:solidFill>
                  <a:srgbClr val="FFFFFF"/>
                </a:solidFill>
                <a:latin typeface="Calibri"/>
                <a:cs typeface="Calibri"/>
              </a:rPr>
              <a:t>and</a:t>
            </a:r>
            <a:r>
              <a:rPr sz="2400" spc="5" dirty="0">
                <a:solidFill>
                  <a:srgbClr val="FFFFFF"/>
                </a:solidFill>
                <a:latin typeface="Calibri"/>
                <a:cs typeface="Calibri"/>
              </a:rPr>
              <a:t> </a:t>
            </a:r>
            <a:r>
              <a:rPr sz="2400" spc="-5" dirty="0">
                <a:solidFill>
                  <a:srgbClr val="FFFFFF"/>
                </a:solidFill>
                <a:latin typeface="Calibri"/>
                <a:cs typeface="Calibri"/>
              </a:rPr>
              <a:t>telemetry</a:t>
            </a:r>
            <a:r>
              <a:rPr sz="2400" spc="-25" dirty="0">
                <a:solidFill>
                  <a:srgbClr val="FFFFFF"/>
                </a:solidFill>
                <a:latin typeface="Calibri"/>
                <a:cs typeface="Calibri"/>
              </a:rPr>
              <a:t> </a:t>
            </a:r>
            <a:r>
              <a:rPr sz="2400" spc="-10" dirty="0">
                <a:solidFill>
                  <a:srgbClr val="FFFFFF"/>
                </a:solidFill>
                <a:latin typeface="Calibri"/>
                <a:cs typeface="Calibri"/>
              </a:rPr>
              <a:t>float</a:t>
            </a:r>
            <a:r>
              <a:rPr sz="2400" spc="15" dirty="0">
                <a:solidFill>
                  <a:srgbClr val="FFFFFF"/>
                </a:solidFill>
                <a:latin typeface="Calibri"/>
                <a:cs typeface="Calibri"/>
              </a:rPr>
              <a:t> </a:t>
            </a:r>
            <a:r>
              <a:rPr sz="2400" spc="-5" dirty="0">
                <a:solidFill>
                  <a:srgbClr val="FFFFFF"/>
                </a:solidFill>
                <a:latin typeface="Calibri"/>
                <a:cs typeface="Calibri"/>
              </a:rPr>
              <a:t>pool;</a:t>
            </a:r>
            <a:r>
              <a:rPr sz="2400" spc="10" dirty="0">
                <a:solidFill>
                  <a:srgbClr val="FFFFFF"/>
                </a:solidFill>
                <a:latin typeface="Calibri"/>
                <a:cs typeface="Calibri"/>
              </a:rPr>
              <a:t> </a:t>
            </a:r>
            <a:r>
              <a:rPr sz="2400" spc="-40" dirty="0">
                <a:solidFill>
                  <a:srgbClr val="FFFFFF"/>
                </a:solidFill>
                <a:latin typeface="Calibri"/>
                <a:cs typeface="Calibri"/>
              </a:rPr>
              <a:t>however,</a:t>
            </a:r>
            <a:r>
              <a:rPr sz="2400" spc="10" dirty="0">
                <a:solidFill>
                  <a:srgbClr val="FFFFFF"/>
                </a:solidFill>
                <a:latin typeface="Calibri"/>
                <a:cs typeface="Calibri"/>
              </a:rPr>
              <a:t> </a:t>
            </a:r>
            <a:r>
              <a:rPr sz="2400" spc="-10" dirty="0">
                <a:solidFill>
                  <a:srgbClr val="FFFFFF"/>
                </a:solidFill>
                <a:latin typeface="Calibri"/>
                <a:cs typeface="Calibri"/>
              </a:rPr>
              <a:t>tonight,</a:t>
            </a:r>
            <a:r>
              <a:rPr sz="2400" spc="10" dirty="0">
                <a:solidFill>
                  <a:srgbClr val="FFFFFF"/>
                </a:solidFill>
                <a:latin typeface="Calibri"/>
                <a:cs typeface="Calibri"/>
              </a:rPr>
              <a:t> </a:t>
            </a:r>
            <a:r>
              <a:rPr sz="2400" spc="-5" dirty="0">
                <a:solidFill>
                  <a:srgbClr val="FFFFFF"/>
                </a:solidFill>
                <a:latin typeface="Calibri"/>
                <a:cs typeface="Calibri"/>
              </a:rPr>
              <a:t>he</a:t>
            </a:r>
            <a:r>
              <a:rPr sz="2400" spc="10" dirty="0">
                <a:solidFill>
                  <a:srgbClr val="FFFFFF"/>
                </a:solidFill>
                <a:latin typeface="Calibri"/>
                <a:cs typeface="Calibri"/>
              </a:rPr>
              <a:t> </a:t>
            </a:r>
            <a:r>
              <a:rPr sz="2400" spc="-5" dirty="0">
                <a:solidFill>
                  <a:srgbClr val="FFFFFF"/>
                </a:solidFill>
                <a:latin typeface="Calibri"/>
                <a:cs typeface="Calibri"/>
              </a:rPr>
              <a:t>has</a:t>
            </a:r>
            <a:r>
              <a:rPr sz="2400" spc="5" dirty="0">
                <a:solidFill>
                  <a:srgbClr val="FFFFFF"/>
                </a:solidFill>
                <a:latin typeface="Calibri"/>
                <a:cs typeface="Calibri"/>
              </a:rPr>
              <a:t> </a:t>
            </a:r>
            <a:r>
              <a:rPr sz="2400" spc="-5" dirty="0">
                <a:solidFill>
                  <a:srgbClr val="FFFFFF"/>
                </a:solidFill>
                <a:latin typeface="Calibri"/>
                <a:cs typeface="Calibri"/>
              </a:rPr>
              <a:t>been</a:t>
            </a:r>
            <a:r>
              <a:rPr sz="2400" spc="5" dirty="0">
                <a:solidFill>
                  <a:srgbClr val="FFFFFF"/>
                </a:solidFill>
                <a:latin typeface="Calibri"/>
                <a:cs typeface="Calibri"/>
              </a:rPr>
              <a:t> </a:t>
            </a:r>
            <a:r>
              <a:rPr sz="2400" spc="-15" dirty="0">
                <a:solidFill>
                  <a:srgbClr val="FFFFFF"/>
                </a:solidFill>
                <a:latin typeface="Calibri"/>
                <a:cs typeface="Calibri"/>
              </a:rPr>
              <a:t>asked </a:t>
            </a:r>
            <a:r>
              <a:rPr sz="2400" spc="-10" dirty="0">
                <a:solidFill>
                  <a:srgbClr val="FFFFFF"/>
                </a:solidFill>
                <a:latin typeface="Calibri"/>
                <a:cs typeface="Calibri"/>
              </a:rPr>
              <a:t> </a:t>
            </a:r>
            <a:r>
              <a:rPr sz="2400" spc="-15" dirty="0">
                <a:solidFill>
                  <a:srgbClr val="FFFFFF"/>
                </a:solidFill>
                <a:latin typeface="Calibri"/>
                <a:cs typeface="Calibri"/>
              </a:rPr>
              <a:t>to </a:t>
            </a:r>
            <a:r>
              <a:rPr sz="2400" spc="-10" dirty="0">
                <a:solidFill>
                  <a:srgbClr val="FFFFFF"/>
                </a:solidFill>
                <a:latin typeface="Calibri"/>
                <a:cs typeface="Calibri"/>
              </a:rPr>
              <a:t>float </a:t>
            </a:r>
            <a:r>
              <a:rPr sz="2400" spc="-15" dirty="0">
                <a:solidFill>
                  <a:srgbClr val="FFFFFF"/>
                </a:solidFill>
                <a:latin typeface="Calibri"/>
                <a:cs typeface="Calibri"/>
              </a:rPr>
              <a:t>to </a:t>
            </a:r>
            <a:r>
              <a:rPr sz="2400" dirty="0">
                <a:solidFill>
                  <a:srgbClr val="FFFFFF"/>
                </a:solidFill>
                <a:latin typeface="Calibri"/>
                <a:cs typeface="Calibri"/>
              </a:rPr>
              <a:t>the </a:t>
            </a:r>
            <a:r>
              <a:rPr sz="2400" spc="-10" dirty="0">
                <a:solidFill>
                  <a:srgbClr val="FFFFFF"/>
                </a:solidFill>
                <a:latin typeface="Calibri"/>
                <a:cs typeface="Calibri"/>
              </a:rPr>
              <a:t>Emergency </a:t>
            </a:r>
            <a:r>
              <a:rPr sz="2400" spc="-5" dirty="0">
                <a:solidFill>
                  <a:srgbClr val="FFFFFF"/>
                </a:solidFill>
                <a:latin typeface="Calibri"/>
                <a:cs typeface="Calibri"/>
              </a:rPr>
              <a:t>Department. </a:t>
            </a:r>
            <a:r>
              <a:rPr sz="2400" spc="-10" dirty="0">
                <a:solidFill>
                  <a:srgbClr val="FFFFFF"/>
                </a:solidFill>
                <a:latin typeface="Calibri"/>
                <a:cs typeface="Calibri"/>
              </a:rPr>
              <a:t>Around </a:t>
            </a:r>
            <a:r>
              <a:rPr sz="2400" spc="-5" dirty="0">
                <a:solidFill>
                  <a:srgbClr val="FFFFFF"/>
                </a:solidFill>
                <a:latin typeface="Calibri"/>
                <a:cs typeface="Calibri"/>
              </a:rPr>
              <a:t>midnight, police arrive </a:t>
            </a:r>
            <a:r>
              <a:rPr sz="2400" dirty="0">
                <a:solidFill>
                  <a:srgbClr val="FFFFFF"/>
                </a:solidFill>
                <a:latin typeface="Calibri"/>
                <a:cs typeface="Calibri"/>
              </a:rPr>
              <a:t>with Jane, </a:t>
            </a:r>
            <a:r>
              <a:rPr sz="2400" spc="-530" dirty="0">
                <a:solidFill>
                  <a:srgbClr val="FFFFFF"/>
                </a:solidFill>
                <a:latin typeface="Calibri"/>
                <a:cs typeface="Calibri"/>
              </a:rPr>
              <a:t> </a:t>
            </a:r>
            <a:r>
              <a:rPr sz="2400" dirty="0">
                <a:solidFill>
                  <a:srgbClr val="FFFFFF"/>
                </a:solidFill>
                <a:latin typeface="Calibri"/>
                <a:cs typeface="Calibri"/>
              </a:rPr>
              <a:t>a </a:t>
            </a:r>
            <a:r>
              <a:rPr sz="2400" spc="-5" dirty="0">
                <a:solidFill>
                  <a:srgbClr val="FFFFFF"/>
                </a:solidFill>
                <a:latin typeface="Calibri"/>
                <a:cs typeface="Calibri"/>
              </a:rPr>
              <a:t>50-year-old </a:t>
            </a:r>
            <a:r>
              <a:rPr sz="2400" spc="-10" dirty="0">
                <a:solidFill>
                  <a:srgbClr val="FFFFFF"/>
                </a:solidFill>
                <a:latin typeface="Calibri"/>
                <a:cs typeface="Calibri"/>
              </a:rPr>
              <a:t>female threatening </a:t>
            </a:r>
            <a:r>
              <a:rPr sz="2400" spc="-15" dirty="0">
                <a:solidFill>
                  <a:srgbClr val="FFFFFF"/>
                </a:solidFill>
                <a:latin typeface="Calibri"/>
                <a:cs typeface="Calibri"/>
              </a:rPr>
              <a:t>to </a:t>
            </a:r>
            <a:r>
              <a:rPr sz="2400" spc="-5" dirty="0">
                <a:solidFill>
                  <a:srgbClr val="FFFFFF"/>
                </a:solidFill>
                <a:latin typeface="Calibri"/>
                <a:cs typeface="Calibri"/>
              </a:rPr>
              <a:t>harm </a:t>
            </a:r>
            <a:r>
              <a:rPr sz="2400" spc="-10" dirty="0">
                <a:solidFill>
                  <a:srgbClr val="FFFFFF"/>
                </a:solidFill>
                <a:latin typeface="Calibri"/>
                <a:cs typeface="Calibri"/>
              </a:rPr>
              <a:t>herself </a:t>
            </a:r>
            <a:r>
              <a:rPr sz="2400" dirty="0">
                <a:solidFill>
                  <a:srgbClr val="FFFFFF"/>
                </a:solidFill>
                <a:latin typeface="Calibri"/>
                <a:cs typeface="Calibri"/>
              </a:rPr>
              <a:t>and </a:t>
            </a:r>
            <a:r>
              <a:rPr sz="2400" spc="-5" dirty="0">
                <a:solidFill>
                  <a:srgbClr val="FFFFFF"/>
                </a:solidFill>
                <a:latin typeface="Calibri"/>
                <a:cs typeface="Calibri"/>
              </a:rPr>
              <a:t>her </a:t>
            </a:r>
            <a:r>
              <a:rPr sz="2400" spc="-30" dirty="0">
                <a:solidFill>
                  <a:srgbClr val="FFFFFF"/>
                </a:solidFill>
                <a:latin typeface="Calibri"/>
                <a:cs typeface="Calibri"/>
              </a:rPr>
              <a:t>family. </a:t>
            </a:r>
            <a:r>
              <a:rPr sz="2400" spc="-5" dirty="0">
                <a:solidFill>
                  <a:srgbClr val="FFFFFF"/>
                </a:solidFill>
                <a:latin typeface="Calibri"/>
                <a:cs typeface="Calibri"/>
              </a:rPr>
              <a:t>During </a:t>
            </a:r>
            <a:r>
              <a:rPr sz="2400" dirty="0">
                <a:solidFill>
                  <a:srgbClr val="FFFFFF"/>
                </a:solidFill>
                <a:latin typeface="Calibri"/>
                <a:cs typeface="Calibri"/>
              </a:rPr>
              <a:t>the </a:t>
            </a:r>
            <a:r>
              <a:rPr sz="2400" spc="5" dirty="0">
                <a:solidFill>
                  <a:srgbClr val="FFFFFF"/>
                </a:solidFill>
                <a:latin typeface="Calibri"/>
                <a:cs typeface="Calibri"/>
              </a:rPr>
              <a:t> </a:t>
            </a:r>
            <a:r>
              <a:rPr sz="2400" spc="-5" dirty="0">
                <a:solidFill>
                  <a:srgbClr val="FFFFFF"/>
                </a:solidFill>
                <a:latin typeface="Calibri"/>
                <a:cs typeface="Calibri"/>
              </a:rPr>
              <a:t>assessment,</a:t>
            </a:r>
            <a:r>
              <a:rPr sz="2400" dirty="0">
                <a:solidFill>
                  <a:srgbClr val="FFFFFF"/>
                </a:solidFill>
                <a:latin typeface="Calibri"/>
                <a:cs typeface="Calibri"/>
              </a:rPr>
              <a:t> John</a:t>
            </a:r>
            <a:r>
              <a:rPr sz="2400" spc="-15" dirty="0">
                <a:solidFill>
                  <a:srgbClr val="FFFFFF"/>
                </a:solidFill>
                <a:latin typeface="Calibri"/>
                <a:cs typeface="Calibri"/>
              </a:rPr>
              <a:t> </a:t>
            </a:r>
            <a:r>
              <a:rPr sz="2400" spc="-5" dirty="0">
                <a:solidFill>
                  <a:srgbClr val="FFFFFF"/>
                </a:solidFill>
                <a:latin typeface="Calibri"/>
                <a:cs typeface="Calibri"/>
              </a:rPr>
              <a:t>finds: </a:t>
            </a:r>
            <a:r>
              <a:rPr sz="2400" dirty="0">
                <a:solidFill>
                  <a:srgbClr val="FFFFFF"/>
                </a:solidFill>
                <a:latin typeface="Calibri"/>
                <a:cs typeface="Calibri"/>
              </a:rPr>
              <a:t>a </a:t>
            </a:r>
            <a:r>
              <a:rPr sz="2400" spc="-15" dirty="0">
                <a:solidFill>
                  <a:srgbClr val="FFFFFF"/>
                </a:solidFill>
                <a:latin typeface="Calibri"/>
                <a:cs typeface="Calibri"/>
              </a:rPr>
              <a:t>cooperative,</a:t>
            </a:r>
            <a:r>
              <a:rPr sz="2400" dirty="0">
                <a:solidFill>
                  <a:srgbClr val="FFFFFF"/>
                </a:solidFill>
                <a:latin typeface="Calibri"/>
                <a:cs typeface="Calibri"/>
              </a:rPr>
              <a:t> though</a:t>
            </a:r>
            <a:r>
              <a:rPr sz="2400" spc="5" dirty="0">
                <a:solidFill>
                  <a:srgbClr val="FFFFFF"/>
                </a:solidFill>
                <a:latin typeface="Calibri"/>
                <a:cs typeface="Calibri"/>
              </a:rPr>
              <a:t> </a:t>
            </a:r>
            <a:r>
              <a:rPr sz="2400" spc="-10" dirty="0">
                <a:solidFill>
                  <a:srgbClr val="FFFFFF"/>
                </a:solidFill>
                <a:latin typeface="Calibri"/>
                <a:cs typeface="Calibri"/>
              </a:rPr>
              <a:t>disheveled</a:t>
            </a:r>
            <a:r>
              <a:rPr sz="2400" spc="5" dirty="0">
                <a:solidFill>
                  <a:srgbClr val="FFFFFF"/>
                </a:solidFill>
                <a:latin typeface="Calibri"/>
                <a:cs typeface="Calibri"/>
              </a:rPr>
              <a:t> </a:t>
            </a:r>
            <a:r>
              <a:rPr sz="2400" spc="-10" dirty="0">
                <a:solidFill>
                  <a:srgbClr val="FFFFFF"/>
                </a:solidFill>
                <a:latin typeface="Calibri"/>
                <a:cs typeface="Calibri"/>
              </a:rPr>
              <a:t>woman,</a:t>
            </a:r>
            <a:r>
              <a:rPr sz="2400" spc="-15" dirty="0">
                <a:solidFill>
                  <a:srgbClr val="FFFFFF"/>
                </a:solidFill>
                <a:latin typeface="Calibri"/>
                <a:cs typeface="Calibri"/>
              </a:rPr>
              <a:t> </a:t>
            </a:r>
            <a:r>
              <a:rPr sz="2400" dirty="0">
                <a:solidFill>
                  <a:srgbClr val="FFFFFF"/>
                </a:solidFill>
                <a:latin typeface="Calibri"/>
                <a:cs typeface="Calibri"/>
              </a:rPr>
              <a:t>with</a:t>
            </a:r>
            <a:r>
              <a:rPr sz="2400" spc="-10" dirty="0">
                <a:solidFill>
                  <a:srgbClr val="FFFFFF"/>
                </a:solidFill>
                <a:latin typeface="Calibri"/>
                <a:cs typeface="Calibri"/>
              </a:rPr>
              <a:t> </a:t>
            </a:r>
            <a:r>
              <a:rPr sz="2400" dirty="0">
                <a:solidFill>
                  <a:srgbClr val="FFFFFF"/>
                </a:solidFill>
                <a:latin typeface="Calibri"/>
                <a:cs typeface="Calibri"/>
              </a:rPr>
              <a:t>an</a:t>
            </a:r>
            <a:r>
              <a:rPr sz="2400" spc="-5" dirty="0">
                <a:solidFill>
                  <a:srgbClr val="FFFFFF"/>
                </a:solidFill>
                <a:latin typeface="Calibri"/>
                <a:cs typeface="Calibri"/>
              </a:rPr>
              <a:t> </a:t>
            </a:r>
            <a:r>
              <a:rPr sz="2400" spc="-10" dirty="0">
                <a:solidFill>
                  <a:srgbClr val="FFFFFF"/>
                </a:solidFill>
                <a:latin typeface="Calibri"/>
                <a:cs typeface="Calibri"/>
              </a:rPr>
              <a:t>odor </a:t>
            </a:r>
            <a:r>
              <a:rPr sz="2400" spc="-5" dirty="0">
                <a:solidFill>
                  <a:srgbClr val="FFFFFF"/>
                </a:solidFill>
                <a:latin typeface="Calibri"/>
                <a:cs typeface="Calibri"/>
              </a:rPr>
              <a:t> of</a:t>
            </a:r>
            <a:r>
              <a:rPr sz="2400" spc="-10" dirty="0">
                <a:solidFill>
                  <a:srgbClr val="FFFFFF"/>
                </a:solidFill>
                <a:latin typeface="Calibri"/>
                <a:cs typeface="Calibri"/>
              </a:rPr>
              <a:t> alcohol</a:t>
            </a:r>
            <a:r>
              <a:rPr sz="2400" spc="5" dirty="0">
                <a:solidFill>
                  <a:srgbClr val="FFFFFF"/>
                </a:solidFill>
                <a:latin typeface="Calibri"/>
                <a:cs typeface="Calibri"/>
              </a:rPr>
              <a:t> </a:t>
            </a:r>
            <a:r>
              <a:rPr sz="2400" dirty="0">
                <a:solidFill>
                  <a:srgbClr val="FFFFFF"/>
                </a:solidFill>
                <a:latin typeface="Calibri"/>
                <a:cs typeface="Calibri"/>
              </a:rPr>
              <a:t>and</a:t>
            </a:r>
            <a:r>
              <a:rPr sz="2400" spc="-5" dirty="0">
                <a:solidFill>
                  <a:srgbClr val="FFFFFF"/>
                </a:solidFill>
                <a:latin typeface="Calibri"/>
                <a:cs typeface="Calibri"/>
              </a:rPr>
              <a:t> superficial </a:t>
            </a:r>
            <a:r>
              <a:rPr sz="2400" spc="-10" dirty="0">
                <a:solidFill>
                  <a:srgbClr val="FFFFFF"/>
                </a:solidFill>
                <a:latin typeface="Calibri"/>
                <a:cs typeface="Calibri"/>
              </a:rPr>
              <a:t>lacerations</a:t>
            </a:r>
            <a:r>
              <a:rPr sz="2400" spc="-25" dirty="0">
                <a:solidFill>
                  <a:srgbClr val="FFFFFF"/>
                </a:solidFill>
                <a:latin typeface="Calibri"/>
                <a:cs typeface="Calibri"/>
              </a:rPr>
              <a:t> </a:t>
            </a:r>
            <a:r>
              <a:rPr sz="2400" spc="-15" dirty="0">
                <a:solidFill>
                  <a:srgbClr val="FFFFFF"/>
                </a:solidFill>
                <a:latin typeface="Calibri"/>
                <a:cs typeface="Calibri"/>
              </a:rPr>
              <a:t>to</a:t>
            </a:r>
            <a:r>
              <a:rPr sz="2400" spc="-5" dirty="0">
                <a:solidFill>
                  <a:srgbClr val="FFFFFF"/>
                </a:solidFill>
                <a:latin typeface="Calibri"/>
                <a:cs typeface="Calibri"/>
              </a:rPr>
              <a:t> her</a:t>
            </a:r>
            <a:r>
              <a:rPr sz="2400" spc="-10" dirty="0">
                <a:solidFill>
                  <a:srgbClr val="FFFFFF"/>
                </a:solidFill>
                <a:latin typeface="Calibri"/>
                <a:cs typeface="Calibri"/>
              </a:rPr>
              <a:t> </a:t>
            </a:r>
            <a:r>
              <a:rPr sz="2400" spc="-5" dirty="0">
                <a:solidFill>
                  <a:srgbClr val="FFFFFF"/>
                </a:solidFill>
                <a:latin typeface="Calibri"/>
                <a:cs typeface="Calibri"/>
              </a:rPr>
              <a:t>hands. </a:t>
            </a:r>
            <a:r>
              <a:rPr sz="2400" dirty="0">
                <a:solidFill>
                  <a:srgbClr val="FFFFFF"/>
                </a:solidFill>
                <a:latin typeface="Calibri"/>
                <a:cs typeface="Calibri"/>
              </a:rPr>
              <a:t>Her</a:t>
            </a:r>
            <a:r>
              <a:rPr sz="2400" spc="-5" dirty="0">
                <a:solidFill>
                  <a:srgbClr val="FFFFFF"/>
                </a:solidFill>
                <a:latin typeface="Calibri"/>
                <a:cs typeface="Calibri"/>
              </a:rPr>
              <a:t> </a:t>
            </a:r>
            <a:r>
              <a:rPr sz="2400" spc="-30" dirty="0">
                <a:solidFill>
                  <a:srgbClr val="FFFFFF"/>
                </a:solidFill>
                <a:latin typeface="Calibri"/>
                <a:cs typeface="Calibri"/>
              </a:rPr>
              <a:t>history,</a:t>
            </a:r>
            <a:r>
              <a:rPr sz="2400" spc="-15" dirty="0">
                <a:solidFill>
                  <a:srgbClr val="FFFFFF"/>
                </a:solidFill>
                <a:latin typeface="Calibri"/>
                <a:cs typeface="Calibri"/>
              </a:rPr>
              <a:t> </a:t>
            </a:r>
            <a:r>
              <a:rPr sz="2400" spc="-5" dirty="0">
                <a:solidFill>
                  <a:srgbClr val="FFFFFF"/>
                </a:solidFill>
                <a:latin typeface="Calibri"/>
                <a:cs typeface="Calibri"/>
              </a:rPr>
              <a:t>supplied</a:t>
            </a:r>
            <a:r>
              <a:rPr sz="2400" spc="10" dirty="0">
                <a:solidFill>
                  <a:srgbClr val="FFFFFF"/>
                </a:solidFill>
                <a:latin typeface="Calibri"/>
                <a:cs typeface="Calibri"/>
              </a:rPr>
              <a:t> </a:t>
            </a:r>
            <a:r>
              <a:rPr sz="2400" spc="-10" dirty="0">
                <a:solidFill>
                  <a:srgbClr val="FFFFFF"/>
                </a:solidFill>
                <a:latin typeface="Calibri"/>
                <a:cs typeface="Calibri"/>
              </a:rPr>
              <a:t>by </a:t>
            </a:r>
            <a:r>
              <a:rPr sz="2400" spc="-5" dirty="0">
                <a:solidFill>
                  <a:srgbClr val="FFFFFF"/>
                </a:solidFill>
                <a:latin typeface="Calibri"/>
                <a:cs typeface="Calibri"/>
              </a:rPr>
              <a:t>both </a:t>
            </a:r>
            <a:r>
              <a:rPr sz="2400" dirty="0">
                <a:solidFill>
                  <a:srgbClr val="FFFFFF"/>
                </a:solidFill>
                <a:latin typeface="Calibri"/>
                <a:cs typeface="Calibri"/>
              </a:rPr>
              <a:t> the</a:t>
            </a:r>
            <a:r>
              <a:rPr sz="2400" spc="40" dirty="0">
                <a:solidFill>
                  <a:srgbClr val="FFFFFF"/>
                </a:solidFill>
                <a:latin typeface="Calibri"/>
                <a:cs typeface="Calibri"/>
              </a:rPr>
              <a:t> </a:t>
            </a:r>
            <a:r>
              <a:rPr sz="2400" spc="-5" dirty="0">
                <a:solidFill>
                  <a:srgbClr val="FFFFFF"/>
                </a:solidFill>
                <a:latin typeface="Calibri"/>
                <a:cs typeface="Calibri"/>
              </a:rPr>
              <a:t>police</a:t>
            </a:r>
            <a:r>
              <a:rPr sz="2400" spc="25" dirty="0">
                <a:solidFill>
                  <a:srgbClr val="FFFFFF"/>
                </a:solidFill>
                <a:latin typeface="Calibri"/>
                <a:cs typeface="Calibri"/>
              </a:rPr>
              <a:t> </a:t>
            </a:r>
            <a:r>
              <a:rPr sz="2400" spc="-10" dirty="0">
                <a:solidFill>
                  <a:srgbClr val="FFFFFF"/>
                </a:solidFill>
                <a:latin typeface="Calibri"/>
                <a:cs typeface="Calibri"/>
              </a:rPr>
              <a:t>officers</a:t>
            </a:r>
            <a:r>
              <a:rPr sz="2400" spc="40" dirty="0">
                <a:solidFill>
                  <a:srgbClr val="FFFFFF"/>
                </a:solidFill>
                <a:latin typeface="Calibri"/>
                <a:cs typeface="Calibri"/>
              </a:rPr>
              <a:t> </a:t>
            </a:r>
            <a:r>
              <a:rPr sz="2400" dirty="0">
                <a:solidFill>
                  <a:srgbClr val="FFFFFF"/>
                </a:solidFill>
                <a:latin typeface="Calibri"/>
                <a:cs typeface="Calibri"/>
              </a:rPr>
              <a:t>and</a:t>
            </a:r>
            <a:r>
              <a:rPr sz="2400" spc="35" dirty="0">
                <a:solidFill>
                  <a:srgbClr val="FFFFFF"/>
                </a:solidFill>
                <a:latin typeface="Calibri"/>
                <a:cs typeface="Calibri"/>
              </a:rPr>
              <a:t> </a:t>
            </a:r>
            <a:r>
              <a:rPr sz="2400" spc="-5" dirty="0">
                <a:solidFill>
                  <a:srgbClr val="FFFFFF"/>
                </a:solidFill>
                <a:latin typeface="Calibri"/>
                <a:cs typeface="Calibri"/>
              </a:rPr>
              <a:t>her</a:t>
            </a:r>
            <a:r>
              <a:rPr sz="2400" spc="25" dirty="0">
                <a:solidFill>
                  <a:srgbClr val="FFFFFF"/>
                </a:solidFill>
                <a:latin typeface="Calibri"/>
                <a:cs typeface="Calibri"/>
              </a:rPr>
              <a:t> </a:t>
            </a:r>
            <a:r>
              <a:rPr sz="2400" spc="-5" dirty="0">
                <a:solidFill>
                  <a:srgbClr val="FFFFFF"/>
                </a:solidFill>
                <a:latin typeface="Calibri"/>
                <a:cs typeface="Calibri"/>
              </a:rPr>
              <a:t>husband</a:t>
            </a:r>
            <a:r>
              <a:rPr sz="2400" spc="50" dirty="0">
                <a:solidFill>
                  <a:srgbClr val="FFFFFF"/>
                </a:solidFill>
                <a:latin typeface="Calibri"/>
                <a:cs typeface="Calibri"/>
              </a:rPr>
              <a:t> </a:t>
            </a:r>
            <a:r>
              <a:rPr sz="2400" spc="-5" dirty="0">
                <a:solidFill>
                  <a:srgbClr val="FFFFFF"/>
                </a:solidFill>
                <a:latin typeface="Calibri"/>
                <a:cs typeface="Calibri"/>
              </a:rPr>
              <a:t>describe</a:t>
            </a:r>
            <a:r>
              <a:rPr sz="2400" spc="40" dirty="0">
                <a:solidFill>
                  <a:srgbClr val="FFFFFF"/>
                </a:solidFill>
                <a:latin typeface="Calibri"/>
                <a:cs typeface="Calibri"/>
              </a:rPr>
              <a:t> </a:t>
            </a:r>
            <a:r>
              <a:rPr sz="2400" spc="-10" dirty="0">
                <a:solidFill>
                  <a:srgbClr val="FFFFFF"/>
                </a:solidFill>
                <a:latin typeface="Calibri"/>
                <a:cs typeface="Calibri"/>
              </a:rPr>
              <a:t>combativeness</a:t>
            </a:r>
            <a:r>
              <a:rPr sz="2400" spc="25" dirty="0">
                <a:solidFill>
                  <a:srgbClr val="FFFFFF"/>
                </a:solidFill>
                <a:latin typeface="Calibri"/>
                <a:cs typeface="Calibri"/>
              </a:rPr>
              <a:t> </a:t>
            </a:r>
            <a:r>
              <a:rPr sz="2400" spc="-15" dirty="0">
                <a:solidFill>
                  <a:srgbClr val="FFFFFF"/>
                </a:solidFill>
                <a:latin typeface="Calibri"/>
                <a:cs typeface="Calibri"/>
              </a:rPr>
              <a:t>at</a:t>
            </a:r>
            <a:r>
              <a:rPr sz="2400" spc="40" dirty="0">
                <a:solidFill>
                  <a:srgbClr val="FFFFFF"/>
                </a:solidFill>
                <a:latin typeface="Calibri"/>
                <a:cs typeface="Calibri"/>
              </a:rPr>
              <a:t> </a:t>
            </a:r>
            <a:r>
              <a:rPr sz="2400" dirty="0">
                <a:solidFill>
                  <a:srgbClr val="FFFFFF"/>
                </a:solidFill>
                <a:latin typeface="Calibri"/>
                <a:cs typeface="Calibri"/>
              </a:rPr>
              <a:t>the</a:t>
            </a:r>
            <a:r>
              <a:rPr sz="2400" spc="40" dirty="0">
                <a:solidFill>
                  <a:srgbClr val="FFFFFF"/>
                </a:solidFill>
                <a:latin typeface="Calibri"/>
                <a:cs typeface="Calibri"/>
              </a:rPr>
              <a:t> </a:t>
            </a:r>
            <a:r>
              <a:rPr sz="2400" spc="-5" dirty="0">
                <a:solidFill>
                  <a:srgbClr val="FFFFFF"/>
                </a:solidFill>
                <a:latin typeface="Calibri"/>
                <a:cs typeface="Calibri"/>
              </a:rPr>
              <a:t>scene, </a:t>
            </a:r>
            <a:r>
              <a:rPr sz="2400" dirty="0">
                <a:solidFill>
                  <a:srgbClr val="FFFFFF"/>
                </a:solidFill>
                <a:latin typeface="Calibri"/>
                <a:cs typeface="Calibri"/>
              </a:rPr>
              <a:t> </a:t>
            </a:r>
            <a:r>
              <a:rPr sz="2400" spc="-10" dirty="0">
                <a:solidFill>
                  <a:srgbClr val="FFFFFF"/>
                </a:solidFill>
                <a:latin typeface="Calibri"/>
                <a:cs typeface="Calibri"/>
              </a:rPr>
              <a:t>threats </a:t>
            </a:r>
            <a:r>
              <a:rPr sz="2400" spc="-15" dirty="0">
                <a:solidFill>
                  <a:srgbClr val="FFFFFF"/>
                </a:solidFill>
                <a:latin typeface="Calibri"/>
                <a:cs typeface="Calibri"/>
              </a:rPr>
              <a:t>to </a:t>
            </a:r>
            <a:r>
              <a:rPr sz="2400" spc="-5" dirty="0">
                <a:solidFill>
                  <a:srgbClr val="FFFFFF"/>
                </a:solidFill>
                <a:latin typeface="Calibri"/>
                <a:cs typeface="Calibri"/>
              </a:rPr>
              <a:t>harm </a:t>
            </a:r>
            <a:r>
              <a:rPr sz="2400" spc="-25" dirty="0">
                <a:solidFill>
                  <a:srgbClr val="FFFFFF"/>
                </a:solidFill>
                <a:latin typeface="Calibri"/>
                <a:cs typeface="Calibri"/>
              </a:rPr>
              <a:t>herself, </a:t>
            </a:r>
            <a:r>
              <a:rPr sz="2400" spc="-5" dirty="0">
                <a:solidFill>
                  <a:srgbClr val="FFFFFF"/>
                </a:solidFill>
                <a:latin typeface="Calibri"/>
                <a:cs typeface="Calibri"/>
              </a:rPr>
              <a:t>depression </a:t>
            </a:r>
            <a:r>
              <a:rPr sz="2400" dirty="0">
                <a:solidFill>
                  <a:srgbClr val="FFFFFF"/>
                </a:solidFill>
                <a:latin typeface="Calibri"/>
                <a:cs typeface="Calibri"/>
              </a:rPr>
              <a:t>with crying </a:t>
            </a:r>
            <a:r>
              <a:rPr sz="2400" spc="-5" dirty="0">
                <a:solidFill>
                  <a:srgbClr val="FFFFFF"/>
                </a:solidFill>
                <a:latin typeface="Calibri"/>
                <a:cs typeface="Calibri"/>
              </a:rPr>
              <a:t>since losing her job, with </a:t>
            </a:r>
            <a:r>
              <a:rPr sz="2400" dirty="0">
                <a:solidFill>
                  <a:srgbClr val="FFFFFF"/>
                </a:solidFill>
                <a:latin typeface="Calibri"/>
                <a:cs typeface="Calibri"/>
              </a:rPr>
              <a:t>an </a:t>
            </a:r>
            <a:r>
              <a:rPr sz="2400" spc="5" dirty="0">
                <a:solidFill>
                  <a:srgbClr val="FFFFFF"/>
                </a:solidFill>
                <a:latin typeface="Calibri"/>
                <a:cs typeface="Calibri"/>
              </a:rPr>
              <a:t> </a:t>
            </a:r>
            <a:r>
              <a:rPr sz="2400" spc="-5" dirty="0">
                <a:solidFill>
                  <a:srgbClr val="FFFFFF"/>
                </a:solidFill>
                <a:latin typeface="Calibri"/>
                <a:cs typeface="Calibri"/>
              </a:rPr>
              <a:t>escalation</a:t>
            </a:r>
            <a:r>
              <a:rPr sz="2400" spc="-25" dirty="0">
                <a:solidFill>
                  <a:srgbClr val="FFFFFF"/>
                </a:solidFill>
                <a:latin typeface="Calibri"/>
                <a:cs typeface="Calibri"/>
              </a:rPr>
              <a:t> </a:t>
            </a:r>
            <a:r>
              <a:rPr sz="2400" spc="-5" dirty="0">
                <a:solidFill>
                  <a:srgbClr val="FFFFFF"/>
                </a:solidFill>
                <a:latin typeface="Calibri"/>
                <a:cs typeface="Calibri"/>
              </a:rPr>
              <a:t>of </a:t>
            </a:r>
            <a:r>
              <a:rPr sz="2400" dirty="0">
                <a:solidFill>
                  <a:srgbClr val="FFFFFF"/>
                </a:solidFill>
                <a:latin typeface="Calibri"/>
                <a:cs typeface="Calibri"/>
              </a:rPr>
              <a:t>the</a:t>
            </a:r>
            <a:r>
              <a:rPr sz="2400" spc="-15" dirty="0">
                <a:solidFill>
                  <a:srgbClr val="FFFFFF"/>
                </a:solidFill>
                <a:latin typeface="Calibri"/>
                <a:cs typeface="Calibri"/>
              </a:rPr>
              <a:t> symptoms</a:t>
            </a:r>
            <a:r>
              <a:rPr sz="2400" spc="-25" dirty="0">
                <a:solidFill>
                  <a:srgbClr val="FFFFFF"/>
                </a:solidFill>
                <a:latin typeface="Calibri"/>
                <a:cs typeface="Calibri"/>
              </a:rPr>
              <a:t> </a:t>
            </a:r>
            <a:r>
              <a:rPr sz="2400" dirty="0">
                <a:solidFill>
                  <a:srgbClr val="FFFFFF"/>
                </a:solidFill>
                <a:latin typeface="Calibri"/>
                <a:cs typeface="Calibri"/>
              </a:rPr>
              <a:t>in the </a:t>
            </a:r>
            <a:r>
              <a:rPr sz="2400" spc="-10" dirty="0">
                <a:solidFill>
                  <a:srgbClr val="FFFFFF"/>
                </a:solidFill>
                <a:latin typeface="Calibri"/>
                <a:cs typeface="Calibri"/>
              </a:rPr>
              <a:t>last</a:t>
            </a:r>
            <a:r>
              <a:rPr sz="2400" spc="-20" dirty="0">
                <a:solidFill>
                  <a:srgbClr val="FFFFFF"/>
                </a:solidFill>
                <a:latin typeface="Calibri"/>
                <a:cs typeface="Calibri"/>
              </a:rPr>
              <a:t> </a:t>
            </a:r>
            <a:r>
              <a:rPr sz="2400" spc="-10" dirty="0">
                <a:solidFill>
                  <a:srgbClr val="FFFFFF"/>
                </a:solidFill>
                <a:latin typeface="Calibri"/>
                <a:cs typeface="Calibri"/>
              </a:rPr>
              <a:t>two</a:t>
            </a:r>
            <a:r>
              <a:rPr sz="2400" spc="-25" dirty="0">
                <a:solidFill>
                  <a:srgbClr val="FFFFFF"/>
                </a:solidFill>
                <a:latin typeface="Calibri"/>
                <a:cs typeface="Calibri"/>
              </a:rPr>
              <a:t> </a:t>
            </a:r>
            <a:r>
              <a:rPr sz="2400" spc="-10" dirty="0">
                <a:solidFill>
                  <a:srgbClr val="FFFFFF"/>
                </a:solidFill>
                <a:latin typeface="Calibri"/>
                <a:cs typeface="Calibri"/>
              </a:rPr>
              <a:t>weeks.</a:t>
            </a:r>
            <a:endParaRPr sz="2400" dirty="0">
              <a:latin typeface="Calibri"/>
              <a:cs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8698" y="232902"/>
            <a:ext cx="2595245"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CASE</a:t>
            </a:r>
            <a:r>
              <a:rPr sz="3600" b="0" spc="-65" dirty="0">
                <a:latin typeface="Calibri Light"/>
                <a:cs typeface="Calibri Light"/>
              </a:rPr>
              <a:t> </a:t>
            </a:r>
            <a:r>
              <a:rPr sz="3600" b="0" spc="-15" dirty="0">
                <a:latin typeface="Calibri Light"/>
                <a:cs typeface="Calibri Light"/>
              </a:rPr>
              <a:t>STUDY</a:t>
            </a:r>
            <a:r>
              <a:rPr sz="3600" b="0" spc="-60" dirty="0">
                <a:latin typeface="Calibri Light"/>
                <a:cs typeface="Calibri Light"/>
              </a:rPr>
              <a:t> </a:t>
            </a:r>
            <a:r>
              <a:rPr sz="3600" b="0" dirty="0">
                <a:latin typeface="Calibri Light"/>
                <a:cs typeface="Calibri Light"/>
              </a:rPr>
              <a:t>1</a:t>
            </a:r>
            <a:endParaRPr sz="3600" dirty="0">
              <a:latin typeface="Calibri Light"/>
              <a:cs typeface="Calibri Light"/>
            </a:endParaRPr>
          </a:p>
        </p:txBody>
      </p:sp>
      <p:sp>
        <p:nvSpPr>
          <p:cNvPr id="3" name="object 3"/>
          <p:cNvSpPr txBox="1"/>
          <p:nvPr/>
        </p:nvSpPr>
        <p:spPr>
          <a:xfrm>
            <a:off x="798698" y="933065"/>
            <a:ext cx="9653270" cy="5754781"/>
          </a:xfrm>
          <a:prstGeom prst="rect">
            <a:avLst/>
          </a:prstGeom>
        </p:spPr>
        <p:txBody>
          <a:bodyPr vert="horz" wrap="square" lIns="0" tIns="12065" rIns="0" bIns="0" rtlCol="0">
            <a:spAutoFit/>
          </a:bodyPr>
          <a:lstStyle/>
          <a:p>
            <a:pPr marL="12700" marR="5080">
              <a:lnSpc>
                <a:spcPct val="100000"/>
              </a:lnSpc>
              <a:spcBef>
                <a:spcPts val="95"/>
              </a:spcBef>
            </a:pPr>
            <a:r>
              <a:rPr sz="2800" spc="-5" dirty="0">
                <a:solidFill>
                  <a:srgbClr val="FFFFFF"/>
                </a:solidFill>
                <a:latin typeface="Calibri"/>
                <a:cs typeface="Calibri"/>
              </a:rPr>
              <a:t>John,</a:t>
            </a:r>
            <a:r>
              <a:rPr sz="2800" spc="20" dirty="0">
                <a:solidFill>
                  <a:srgbClr val="FFFFFF"/>
                </a:solidFill>
                <a:latin typeface="Calibri"/>
                <a:cs typeface="Calibri"/>
              </a:rPr>
              <a:t> </a:t>
            </a:r>
            <a:r>
              <a:rPr sz="2800" spc="-15" dirty="0">
                <a:solidFill>
                  <a:srgbClr val="FFFFFF"/>
                </a:solidFill>
                <a:latin typeface="Calibri"/>
                <a:cs typeface="Calibri"/>
              </a:rPr>
              <a:t>having</a:t>
            </a:r>
            <a:r>
              <a:rPr sz="2800" spc="5" dirty="0">
                <a:solidFill>
                  <a:srgbClr val="FFFFFF"/>
                </a:solidFill>
                <a:latin typeface="Calibri"/>
                <a:cs typeface="Calibri"/>
              </a:rPr>
              <a:t> </a:t>
            </a:r>
            <a:r>
              <a:rPr sz="2800" spc="-15" dirty="0">
                <a:solidFill>
                  <a:srgbClr val="FFFFFF"/>
                </a:solidFill>
                <a:latin typeface="Calibri"/>
                <a:cs typeface="Calibri"/>
              </a:rPr>
              <a:t>just</a:t>
            </a:r>
            <a:r>
              <a:rPr sz="2800" spc="40" dirty="0">
                <a:solidFill>
                  <a:srgbClr val="FFFFFF"/>
                </a:solidFill>
                <a:latin typeface="Calibri"/>
                <a:cs typeface="Calibri"/>
              </a:rPr>
              <a:t> </a:t>
            </a:r>
            <a:r>
              <a:rPr sz="2800" spc="-15" dirty="0">
                <a:solidFill>
                  <a:srgbClr val="FFFFFF"/>
                </a:solidFill>
                <a:latin typeface="Calibri"/>
                <a:cs typeface="Calibri"/>
              </a:rPr>
              <a:t>completed</a:t>
            </a:r>
            <a:r>
              <a:rPr sz="2800" spc="5" dirty="0">
                <a:solidFill>
                  <a:srgbClr val="FFFFFF"/>
                </a:solidFill>
                <a:latin typeface="Calibri"/>
                <a:cs typeface="Calibri"/>
              </a:rPr>
              <a:t> </a:t>
            </a:r>
            <a:r>
              <a:rPr sz="2800" spc="-5" dirty="0">
                <a:solidFill>
                  <a:srgbClr val="FFFFFF"/>
                </a:solidFill>
                <a:latin typeface="Calibri"/>
                <a:cs typeface="Calibri"/>
              </a:rPr>
              <a:t>the</a:t>
            </a:r>
            <a:r>
              <a:rPr sz="2800" spc="5" dirty="0">
                <a:solidFill>
                  <a:srgbClr val="FFFFFF"/>
                </a:solidFill>
                <a:latin typeface="Calibri"/>
                <a:cs typeface="Calibri"/>
              </a:rPr>
              <a:t> </a:t>
            </a:r>
            <a:r>
              <a:rPr sz="2800" spc="-10" dirty="0">
                <a:solidFill>
                  <a:srgbClr val="FFFFFF"/>
                </a:solidFill>
                <a:latin typeface="Calibri"/>
                <a:cs typeface="Calibri"/>
              </a:rPr>
              <a:t>workplace</a:t>
            </a:r>
            <a:r>
              <a:rPr sz="2800" dirty="0">
                <a:solidFill>
                  <a:srgbClr val="FFFFFF"/>
                </a:solidFill>
                <a:latin typeface="Calibri"/>
                <a:cs typeface="Calibri"/>
              </a:rPr>
              <a:t> </a:t>
            </a:r>
            <a:r>
              <a:rPr sz="2800" spc="-5" dirty="0">
                <a:solidFill>
                  <a:srgbClr val="FFFFFF"/>
                </a:solidFill>
                <a:latin typeface="Calibri"/>
                <a:cs typeface="Calibri"/>
              </a:rPr>
              <a:t>violence</a:t>
            </a:r>
            <a:r>
              <a:rPr sz="2800" spc="20" dirty="0">
                <a:solidFill>
                  <a:srgbClr val="FFFFFF"/>
                </a:solidFill>
                <a:latin typeface="Calibri"/>
                <a:cs typeface="Calibri"/>
              </a:rPr>
              <a:t> </a:t>
            </a:r>
            <a:r>
              <a:rPr sz="2800" spc="-15" dirty="0">
                <a:solidFill>
                  <a:srgbClr val="FFFFFF"/>
                </a:solidFill>
                <a:latin typeface="Calibri"/>
                <a:cs typeface="Calibri"/>
              </a:rPr>
              <a:t>training</a:t>
            </a:r>
            <a:r>
              <a:rPr sz="2800" spc="5" dirty="0">
                <a:solidFill>
                  <a:srgbClr val="FFFFFF"/>
                </a:solidFill>
                <a:latin typeface="Calibri"/>
                <a:cs typeface="Calibri"/>
              </a:rPr>
              <a:t> </a:t>
            </a:r>
            <a:r>
              <a:rPr sz="2800" spc="-10" dirty="0">
                <a:solidFill>
                  <a:srgbClr val="FFFFFF"/>
                </a:solidFill>
                <a:latin typeface="Calibri"/>
                <a:cs typeface="Calibri"/>
              </a:rPr>
              <a:t>knows </a:t>
            </a:r>
            <a:r>
              <a:rPr sz="2800" spc="-615" dirty="0">
                <a:solidFill>
                  <a:srgbClr val="FFFFFF"/>
                </a:solidFill>
                <a:latin typeface="Calibri"/>
                <a:cs typeface="Calibri"/>
              </a:rPr>
              <a:t> </a:t>
            </a:r>
            <a:r>
              <a:rPr sz="2800" spc="-5" dirty="0">
                <a:solidFill>
                  <a:srgbClr val="FFFFFF"/>
                </a:solidFill>
                <a:latin typeface="Calibri"/>
                <a:cs typeface="Calibri"/>
              </a:rPr>
              <a:t>he</a:t>
            </a:r>
            <a:r>
              <a:rPr sz="2800" dirty="0">
                <a:solidFill>
                  <a:srgbClr val="FFFFFF"/>
                </a:solidFill>
                <a:latin typeface="Calibri"/>
                <a:cs typeface="Calibri"/>
              </a:rPr>
              <a:t> </a:t>
            </a:r>
            <a:r>
              <a:rPr sz="2800" spc="-10" dirty="0">
                <a:solidFill>
                  <a:srgbClr val="FFFFFF"/>
                </a:solidFill>
                <a:latin typeface="Calibri"/>
                <a:cs typeface="Calibri"/>
              </a:rPr>
              <a:t>should:</a:t>
            </a: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r>
              <a:rPr lang="en-US" sz="2800" i="1" spc="-10" dirty="0">
                <a:solidFill>
                  <a:srgbClr val="FFFFFF"/>
                </a:solidFill>
                <a:latin typeface="Calibri"/>
                <a:cs typeface="Calibri"/>
              </a:rPr>
              <a:t>Click on the button that corresponds to the letter of your choice.</a:t>
            </a:r>
          </a:p>
        </p:txBody>
      </p:sp>
      <p:sp>
        <p:nvSpPr>
          <p:cNvPr id="4" name="Rectangle: Rounded Corners 3">
            <a:hlinkClick r:id="rId2" action="ppaction://hlinksldjump"/>
            <a:extLst>
              <a:ext uri="{FF2B5EF4-FFF2-40B4-BE49-F238E27FC236}">
                <a16:creationId xmlns:a16="http://schemas.microsoft.com/office/drawing/2014/main" id="{793810E9-5AE1-4AF1-8119-BFD6885A1B8E}"/>
              </a:ext>
            </a:extLst>
          </p:cNvPr>
          <p:cNvSpPr/>
          <p:nvPr/>
        </p:nvSpPr>
        <p:spPr>
          <a:xfrm>
            <a:off x="798698" y="1917545"/>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pc="-10" dirty="0">
                <a:solidFill>
                  <a:srgbClr val="FFFFFF"/>
                </a:solidFill>
                <a:latin typeface="Calibri"/>
                <a:cs typeface="Calibri"/>
              </a:rPr>
              <a:t>A. Respond</a:t>
            </a:r>
            <a:r>
              <a:rPr lang="en-US" sz="2800" spc="20" dirty="0">
                <a:solidFill>
                  <a:srgbClr val="FFFFFF"/>
                </a:solidFill>
                <a:latin typeface="Calibri"/>
                <a:cs typeface="Calibri"/>
              </a:rPr>
              <a:t> </a:t>
            </a:r>
            <a:r>
              <a:rPr lang="en-US" sz="2800" spc="-20" dirty="0">
                <a:solidFill>
                  <a:srgbClr val="FFFFFF"/>
                </a:solidFill>
                <a:latin typeface="Calibri"/>
                <a:cs typeface="Calibri"/>
              </a:rPr>
              <a:t>to</a:t>
            </a:r>
            <a:r>
              <a:rPr lang="en-US" sz="2800" spc="-5" dirty="0">
                <a:solidFill>
                  <a:srgbClr val="FFFFFF"/>
                </a:solidFill>
                <a:latin typeface="Calibri"/>
                <a:cs typeface="Calibri"/>
              </a:rPr>
              <a:t> Jane in</a:t>
            </a:r>
            <a:r>
              <a:rPr lang="en-US" sz="2800" spc="20" dirty="0">
                <a:solidFill>
                  <a:srgbClr val="FFFFFF"/>
                </a:solidFill>
                <a:latin typeface="Calibri"/>
                <a:cs typeface="Calibri"/>
              </a:rPr>
              <a:t> </a:t>
            </a:r>
            <a:r>
              <a:rPr lang="en-US" sz="2800" spc="-5" dirty="0">
                <a:solidFill>
                  <a:srgbClr val="FFFFFF"/>
                </a:solidFill>
                <a:latin typeface="Calibri"/>
                <a:cs typeface="Calibri"/>
              </a:rPr>
              <a:t>a </a:t>
            </a:r>
            <a:r>
              <a:rPr lang="en-US" sz="2800" spc="-10" dirty="0">
                <a:solidFill>
                  <a:srgbClr val="FFFFFF"/>
                </a:solidFill>
                <a:latin typeface="Calibri"/>
                <a:cs typeface="Calibri"/>
              </a:rPr>
              <a:t>calm</a:t>
            </a:r>
            <a:r>
              <a:rPr lang="en-US" sz="2800" spc="-5" dirty="0">
                <a:solidFill>
                  <a:srgbClr val="FFFFFF"/>
                </a:solidFill>
                <a:latin typeface="Calibri"/>
                <a:cs typeface="Calibri"/>
              </a:rPr>
              <a:t> and</a:t>
            </a:r>
            <a:r>
              <a:rPr lang="en-US" sz="2800" spc="20" dirty="0">
                <a:solidFill>
                  <a:srgbClr val="FFFFFF"/>
                </a:solidFill>
                <a:latin typeface="Calibri"/>
                <a:cs typeface="Calibri"/>
              </a:rPr>
              <a:t> </a:t>
            </a:r>
            <a:r>
              <a:rPr lang="en-US" sz="2800" spc="-10" dirty="0">
                <a:solidFill>
                  <a:srgbClr val="FFFFFF"/>
                </a:solidFill>
                <a:latin typeface="Calibri"/>
                <a:cs typeface="Calibri"/>
              </a:rPr>
              <a:t>reassuring</a:t>
            </a:r>
            <a:r>
              <a:rPr lang="en-US" sz="2800" spc="20" dirty="0">
                <a:solidFill>
                  <a:srgbClr val="FFFFFF"/>
                </a:solidFill>
                <a:latin typeface="Calibri"/>
                <a:cs typeface="Calibri"/>
              </a:rPr>
              <a:t> </a:t>
            </a:r>
            <a:r>
              <a:rPr lang="en-US" sz="2800" spc="-5" dirty="0">
                <a:solidFill>
                  <a:srgbClr val="FFFFFF"/>
                </a:solidFill>
                <a:latin typeface="Calibri"/>
                <a:cs typeface="Calibri"/>
              </a:rPr>
              <a:t>manner.</a:t>
            </a:r>
            <a:endParaRPr lang="en-US" sz="2800" dirty="0">
              <a:latin typeface="Calibri"/>
              <a:cs typeface="Calibri"/>
            </a:endParaRPr>
          </a:p>
        </p:txBody>
      </p:sp>
      <p:sp>
        <p:nvSpPr>
          <p:cNvPr id="5" name="Rectangle: Rounded Corners 4">
            <a:hlinkClick r:id="rId2" action="ppaction://hlinksldjump"/>
            <a:extLst>
              <a:ext uri="{FF2B5EF4-FFF2-40B4-BE49-F238E27FC236}">
                <a16:creationId xmlns:a16="http://schemas.microsoft.com/office/drawing/2014/main" id="{CB8F3CB3-82E9-4744-8D47-904330BD4457}"/>
              </a:ext>
            </a:extLst>
          </p:cNvPr>
          <p:cNvSpPr/>
          <p:nvPr/>
        </p:nvSpPr>
        <p:spPr>
          <a:xfrm>
            <a:off x="798698" y="2958068"/>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a:lnSpc>
                <a:spcPct val="100000"/>
              </a:lnSpc>
              <a:spcBef>
                <a:spcPts val="994"/>
              </a:spcBef>
              <a:tabLst>
                <a:tab pos="378460" algn="l"/>
              </a:tabLst>
            </a:pPr>
            <a:r>
              <a:rPr lang="en-PH" sz="2800" spc="-10" dirty="0">
                <a:solidFill>
                  <a:srgbClr val="FFFFFF"/>
                </a:solidFill>
                <a:latin typeface="Calibri"/>
                <a:cs typeface="Calibri"/>
              </a:rPr>
              <a:t>B. Call</a:t>
            </a:r>
            <a:r>
              <a:rPr lang="en-PH" sz="2800" spc="-25" dirty="0">
                <a:solidFill>
                  <a:srgbClr val="FFFFFF"/>
                </a:solidFill>
                <a:latin typeface="Calibri"/>
                <a:cs typeface="Calibri"/>
              </a:rPr>
              <a:t> </a:t>
            </a:r>
            <a:r>
              <a:rPr lang="en-PH" sz="2800" spc="-10" dirty="0">
                <a:solidFill>
                  <a:srgbClr val="FFFFFF"/>
                </a:solidFill>
                <a:latin typeface="Calibri"/>
                <a:cs typeface="Calibri"/>
              </a:rPr>
              <a:t>security</a:t>
            </a:r>
            <a:r>
              <a:rPr lang="en-PH" sz="2800" dirty="0">
                <a:solidFill>
                  <a:srgbClr val="FFFFFF"/>
                </a:solidFill>
                <a:latin typeface="Calibri"/>
                <a:cs typeface="Calibri"/>
              </a:rPr>
              <a:t> </a:t>
            </a:r>
            <a:r>
              <a:rPr lang="en-PH" sz="2800" spc="-10" dirty="0">
                <a:solidFill>
                  <a:srgbClr val="FFFFFF"/>
                </a:solidFill>
                <a:latin typeface="Calibri"/>
                <a:cs typeface="Calibri"/>
              </a:rPr>
              <a:t>immediately.</a:t>
            </a:r>
            <a:endParaRPr lang="en-PH" sz="2800" dirty="0">
              <a:latin typeface="Calibri"/>
              <a:cs typeface="Calibri"/>
            </a:endParaRPr>
          </a:p>
        </p:txBody>
      </p:sp>
      <p:sp>
        <p:nvSpPr>
          <p:cNvPr id="6" name="Rectangle: Rounded Corners 5">
            <a:hlinkClick r:id="rId2" action="ppaction://hlinksldjump"/>
            <a:extLst>
              <a:ext uri="{FF2B5EF4-FFF2-40B4-BE49-F238E27FC236}">
                <a16:creationId xmlns:a16="http://schemas.microsoft.com/office/drawing/2014/main" id="{AB42227C-C19B-463E-B2D9-FAC271B38BB0}"/>
              </a:ext>
            </a:extLst>
          </p:cNvPr>
          <p:cNvSpPr/>
          <p:nvPr/>
        </p:nvSpPr>
        <p:spPr>
          <a:xfrm>
            <a:off x="798698" y="3998591"/>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a:lnSpc>
                <a:spcPct val="100000"/>
              </a:lnSpc>
              <a:spcBef>
                <a:spcPts val="1000"/>
              </a:spcBef>
              <a:tabLst>
                <a:tab pos="372110" algn="l"/>
              </a:tabLst>
            </a:pPr>
            <a:r>
              <a:rPr lang="en-US" sz="2800" spc="-20" dirty="0">
                <a:solidFill>
                  <a:srgbClr val="FFFFFF"/>
                </a:solidFill>
                <a:latin typeface="Calibri"/>
                <a:cs typeface="Calibri"/>
              </a:rPr>
              <a:t>C. Restrain</a:t>
            </a:r>
            <a:r>
              <a:rPr lang="en-US" sz="2800" spc="10" dirty="0">
                <a:solidFill>
                  <a:srgbClr val="FFFFFF"/>
                </a:solidFill>
                <a:latin typeface="Calibri"/>
                <a:cs typeface="Calibri"/>
              </a:rPr>
              <a:t> </a:t>
            </a:r>
            <a:r>
              <a:rPr lang="en-US" sz="2800" spc="-5" dirty="0">
                <a:solidFill>
                  <a:srgbClr val="FFFFFF"/>
                </a:solidFill>
                <a:latin typeface="Calibri"/>
                <a:cs typeface="Calibri"/>
              </a:rPr>
              <a:t>Jane as</a:t>
            </a:r>
            <a:r>
              <a:rPr lang="en-US" sz="2800" spc="15" dirty="0">
                <a:solidFill>
                  <a:srgbClr val="FFFFFF"/>
                </a:solidFill>
                <a:latin typeface="Calibri"/>
                <a:cs typeface="Calibri"/>
              </a:rPr>
              <a:t> </a:t>
            </a:r>
            <a:r>
              <a:rPr lang="en-US" sz="2800" spc="-10" dirty="0">
                <a:solidFill>
                  <a:srgbClr val="FFFFFF"/>
                </a:solidFill>
                <a:latin typeface="Calibri"/>
                <a:cs typeface="Calibri"/>
              </a:rPr>
              <a:t>she</a:t>
            </a:r>
            <a:r>
              <a:rPr lang="en-US" sz="2800" spc="5" dirty="0">
                <a:solidFill>
                  <a:srgbClr val="FFFFFF"/>
                </a:solidFill>
                <a:latin typeface="Calibri"/>
                <a:cs typeface="Calibri"/>
              </a:rPr>
              <a:t> </a:t>
            </a:r>
            <a:r>
              <a:rPr lang="en-US" sz="2800" spc="-20" dirty="0">
                <a:solidFill>
                  <a:srgbClr val="FFFFFF"/>
                </a:solidFill>
                <a:latin typeface="Calibri"/>
                <a:cs typeface="Calibri"/>
              </a:rPr>
              <a:t>may</a:t>
            </a:r>
            <a:r>
              <a:rPr lang="en-US" sz="2800" dirty="0">
                <a:solidFill>
                  <a:srgbClr val="FFFFFF"/>
                </a:solidFill>
                <a:latin typeface="Calibri"/>
                <a:cs typeface="Calibri"/>
              </a:rPr>
              <a:t> </a:t>
            </a:r>
            <a:r>
              <a:rPr lang="en-US" sz="2800" spc="-5" dirty="0">
                <a:solidFill>
                  <a:srgbClr val="FFFFFF"/>
                </a:solidFill>
                <a:latin typeface="Calibri"/>
                <a:cs typeface="Calibri"/>
              </a:rPr>
              <a:t>be</a:t>
            </a:r>
            <a:r>
              <a:rPr lang="en-US" sz="2800" dirty="0">
                <a:solidFill>
                  <a:srgbClr val="FFFFFF"/>
                </a:solidFill>
                <a:latin typeface="Calibri"/>
                <a:cs typeface="Calibri"/>
              </a:rPr>
              <a:t> </a:t>
            </a:r>
            <a:r>
              <a:rPr lang="en-US" sz="2800" spc="-15" dirty="0">
                <a:solidFill>
                  <a:srgbClr val="FFFFFF"/>
                </a:solidFill>
                <a:latin typeface="Calibri"/>
                <a:cs typeface="Calibri"/>
              </a:rPr>
              <a:t>impaired</a:t>
            </a:r>
            <a:r>
              <a:rPr lang="en-US" sz="2800" spc="20" dirty="0">
                <a:solidFill>
                  <a:srgbClr val="FFFFFF"/>
                </a:solidFill>
                <a:latin typeface="Calibri"/>
                <a:cs typeface="Calibri"/>
              </a:rPr>
              <a:t> </a:t>
            </a:r>
            <a:r>
              <a:rPr lang="en-US" sz="2800" spc="-15" dirty="0">
                <a:solidFill>
                  <a:srgbClr val="FFFFFF"/>
                </a:solidFill>
                <a:latin typeface="Calibri"/>
                <a:cs typeface="Calibri"/>
              </a:rPr>
              <a:t>by</a:t>
            </a:r>
            <a:r>
              <a:rPr lang="en-US" sz="2800" dirty="0">
                <a:solidFill>
                  <a:srgbClr val="FFFFFF"/>
                </a:solidFill>
                <a:latin typeface="Calibri"/>
                <a:cs typeface="Calibri"/>
              </a:rPr>
              <a:t> </a:t>
            </a:r>
            <a:r>
              <a:rPr lang="en-US" sz="2800" spc="-10" dirty="0">
                <a:solidFill>
                  <a:srgbClr val="FFFFFF"/>
                </a:solidFill>
                <a:latin typeface="Calibri"/>
                <a:cs typeface="Calibri"/>
              </a:rPr>
              <a:t>alcohol.</a:t>
            </a:r>
            <a:endParaRPr lang="en-US" sz="2800" dirty="0">
              <a:latin typeface="Calibri"/>
              <a:cs typeface="Calibri"/>
            </a:endParaRPr>
          </a:p>
        </p:txBody>
      </p:sp>
      <p:sp>
        <p:nvSpPr>
          <p:cNvPr id="7" name="Rectangle: Rounded Corners 6">
            <a:hlinkClick r:id="rId2" action="ppaction://hlinksldjump"/>
            <a:extLst>
              <a:ext uri="{FF2B5EF4-FFF2-40B4-BE49-F238E27FC236}">
                <a16:creationId xmlns:a16="http://schemas.microsoft.com/office/drawing/2014/main" id="{72AC182C-185D-41EF-96ED-1290FAB5EDA7}"/>
              </a:ext>
            </a:extLst>
          </p:cNvPr>
          <p:cNvSpPr/>
          <p:nvPr/>
        </p:nvSpPr>
        <p:spPr>
          <a:xfrm>
            <a:off x="798698" y="5039114"/>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ct val="100000"/>
              </a:lnSpc>
              <a:spcBef>
                <a:spcPts val="1010"/>
              </a:spcBef>
              <a:tabLst>
                <a:tab pos="394970" algn="l"/>
              </a:tabLst>
            </a:pPr>
            <a:r>
              <a:rPr lang="en-US" sz="2800" spc="-10" dirty="0">
                <a:solidFill>
                  <a:srgbClr val="FFFFFF"/>
                </a:solidFill>
                <a:latin typeface="Calibri"/>
                <a:cs typeface="Calibri"/>
              </a:rPr>
              <a:t>D. Call</a:t>
            </a:r>
            <a:r>
              <a:rPr lang="en-US" sz="2800" spc="-15" dirty="0">
                <a:solidFill>
                  <a:srgbClr val="FFFFFF"/>
                </a:solidFill>
                <a:latin typeface="Calibri"/>
                <a:cs typeface="Calibri"/>
              </a:rPr>
              <a:t> </a:t>
            </a:r>
            <a:r>
              <a:rPr lang="en-US" sz="2800" spc="-25" dirty="0">
                <a:solidFill>
                  <a:srgbClr val="FFFFFF"/>
                </a:solidFill>
                <a:latin typeface="Calibri"/>
                <a:cs typeface="Calibri"/>
              </a:rPr>
              <a:t>for</a:t>
            </a:r>
            <a:r>
              <a:rPr lang="en-US" sz="2800" spc="-5" dirty="0">
                <a:solidFill>
                  <a:srgbClr val="FFFFFF"/>
                </a:solidFill>
                <a:latin typeface="Calibri"/>
                <a:cs typeface="Calibri"/>
              </a:rPr>
              <a:t> an </a:t>
            </a:r>
            <a:r>
              <a:rPr lang="en-US" sz="2800" spc="-10" dirty="0">
                <a:solidFill>
                  <a:srgbClr val="FFFFFF"/>
                </a:solidFill>
                <a:latin typeface="Calibri"/>
                <a:cs typeface="Calibri"/>
              </a:rPr>
              <a:t>experienced</a:t>
            </a:r>
            <a:r>
              <a:rPr lang="en-US" sz="2800" spc="35" dirty="0">
                <a:solidFill>
                  <a:srgbClr val="FFFFFF"/>
                </a:solidFill>
                <a:latin typeface="Calibri"/>
                <a:cs typeface="Calibri"/>
              </a:rPr>
              <a:t> </a:t>
            </a:r>
            <a:r>
              <a:rPr lang="en-US" sz="2800" spc="-10" dirty="0">
                <a:solidFill>
                  <a:srgbClr val="FFFFFF"/>
                </a:solidFill>
                <a:latin typeface="Calibri"/>
                <a:cs typeface="Calibri"/>
              </a:rPr>
              <a:t>emergency</a:t>
            </a:r>
            <a:r>
              <a:rPr lang="en-US" sz="2800" dirty="0">
                <a:solidFill>
                  <a:srgbClr val="FFFFFF"/>
                </a:solidFill>
                <a:latin typeface="Calibri"/>
                <a:cs typeface="Calibri"/>
              </a:rPr>
              <a:t> </a:t>
            </a:r>
            <a:r>
              <a:rPr lang="en-US" sz="2800" spc="-10" dirty="0">
                <a:solidFill>
                  <a:srgbClr val="FFFFFF"/>
                </a:solidFill>
                <a:latin typeface="Calibri"/>
                <a:cs typeface="Calibri"/>
              </a:rPr>
              <a:t>department</a:t>
            </a:r>
            <a:r>
              <a:rPr lang="en-US" sz="2800" spc="20" dirty="0">
                <a:solidFill>
                  <a:srgbClr val="FFFFFF"/>
                </a:solidFill>
                <a:latin typeface="Calibri"/>
                <a:cs typeface="Calibri"/>
              </a:rPr>
              <a:t> 				</a:t>
            </a:r>
            <a:r>
              <a:rPr lang="en-US" sz="2800" spc="-20" dirty="0">
                <a:solidFill>
                  <a:srgbClr val="FFFFFF"/>
                </a:solidFill>
                <a:latin typeface="Calibri"/>
                <a:cs typeface="Calibri"/>
              </a:rPr>
              <a:t>nurse</a:t>
            </a:r>
            <a:r>
              <a:rPr lang="en-US" sz="2800" spc="25" dirty="0">
                <a:solidFill>
                  <a:srgbClr val="FFFFFF"/>
                </a:solidFill>
                <a:latin typeface="Calibri"/>
                <a:cs typeface="Calibri"/>
              </a:rPr>
              <a:t> </a:t>
            </a:r>
            <a:r>
              <a:rPr lang="en-US" sz="2800" spc="-20" dirty="0">
                <a:solidFill>
                  <a:srgbClr val="FFFFFF"/>
                </a:solidFill>
                <a:latin typeface="Calibri"/>
                <a:cs typeface="Calibri"/>
              </a:rPr>
              <a:t>to</a:t>
            </a:r>
            <a:r>
              <a:rPr lang="en-US" sz="2800" spc="-5" dirty="0">
                <a:solidFill>
                  <a:srgbClr val="FFFFFF"/>
                </a:solidFill>
                <a:latin typeface="Calibri"/>
                <a:cs typeface="Calibri"/>
              </a:rPr>
              <a:t> </a:t>
            </a:r>
            <a:r>
              <a:rPr lang="en-US" sz="2800" spc="-20" dirty="0">
                <a:solidFill>
                  <a:srgbClr val="FFFFFF"/>
                </a:solidFill>
                <a:latin typeface="Calibri"/>
                <a:cs typeface="Calibri"/>
              </a:rPr>
              <a:t>care</a:t>
            </a:r>
            <a:r>
              <a:rPr lang="en-US" sz="2800" dirty="0">
                <a:solidFill>
                  <a:srgbClr val="FFFFFF"/>
                </a:solidFill>
                <a:latin typeface="Calibri"/>
                <a:cs typeface="Calibri"/>
              </a:rPr>
              <a:t> </a:t>
            </a:r>
            <a:r>
              <a:rPr lang="en-US" sz="2800" spc="-25" dirty="0">
                <a:solidFill>
                  <a:srgbClr val="FFFFFF"/>
                </a:solidFill>
                <a:latin typeface="Calibri"/>
                <a:cs typeface="Calibri"/>
              </a:rPr>
              <a:t>for </a:t>
            </a:r>
            <a:r>
              <a:rPr lang="en-US" sz="2800" spc="-615" dirty="0">
                <a:solidFill>
                  <a:srgbClr val="FFFFFF"/>
                </a:solidFill>
                <a:latin typeface="Calibri"/>
                <a:cs typeface="Calibri"/>
              </a:rPr>
              <a:t> </a:t>
            </a:r>
            <a:r>
              <a:rPr lang="en-US" sz="2800" spc="-10" dirty="0">
                <a:solidFill>
                  <a:srgbClr val="FFFFFF"/>
                </a:solidFill>
                <a:latin typeface="Calibri"/>
                <a:cs typeface="Calibri"/>
              </a:rPr>
              <a:t>Jane.</a:t>
            </a:r>
            <a:endParaRPr lang="en-US" sz="2800" dirty="0">
              <a:latin typeface="Calibri"/>
              <a:cs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2595245"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CASE</a:t>
            </a:r>
            <a:r>
              <a:rPr sz="3600" b="0" spc="-65" dirty="0">
                <a:latin typeface="Calibri Light"/>
                <a:cs typeface="Calibri Light"/>
              </a:rPr>
              <a:t> </a:t>
            </a:r>
            <a:r>
              <a:rPr sz="3600" b="0" spc="-15" dirty="0">
                <a:latin typeface="Calibri Light"/>
                <a:cs typeface="Calibri Light"/>
              </a:rPr>
              <a:t>STUDY</a:t>
            </a:r>
            <a:r>
              <a:rPr sz="3600" b="0" spc="-60" dirty="0">
                <a:latin typeface="Calibri Light"/>
                <a:cs typeface="Calibri Light"/>
              </a:rPr>
              <a:t> </a:t>
            </a:r>
            <a:r>
              <a:rPr sz="3600" b="0" dirty="0">
                <a:latin typeface="Calibri Light"/>
                <a:cs typeface="Calibri Light"/>
              </a:rPr>
              <a:t>1</a:t>
            </a:r>
            <a:endParaRPr sz="3600">
              <a:latin typeface="Calibri Light"/>
              <a:cs typeface="Calibri Light"/>
            </a:endParaRPr>
          </a:p>
        </p:txBody>
      </p:sp>
      <p:sp>
        <p:nvSpPr>
          <p:cNvPr id="3" name="object 3"/>
          <p:cNvSpPr txBox="1"/>
          <p:nvPr/>
        </p:nvSpPr>
        <p:spPr>
          <a:xfrm>
            <a:off x="764540" y="2093722"/>
            <a:ext cx="9919970" cy="3683635"/>
          </a:xfrm>
          <a:prstGeom prst="rect">
            <a:avLst/>
          </a:prstGeom>
        </p:spPr>
        <p:txBody>
          <a:bodyPr vert="horz" wrap="square" lIns="0" tIns="12065" rIns="0" bIns="0" rtlCol="0">
            <a:spAutoFit/>
          </a:bodyPr>
          <a:lstStyle/>
          <a:p>
            <a:pPr marL="12700" marR="5080">
              <a:lnSpc>
                <a:spcPct val="100000"/>
              </a:lnSpc>
              <a:spcBef>
                <a:spcPts val="95"/>
              </a:spcBef>
            </a:pPr>
            <a:r>
              <a:rPr sz="4000" b="1" spc="-15" dirty="0">
                <a:solidFill>
                  <a:srgbClr val="FFFFFF"/>
                </a:solidFill>
                <a:latin typeface="Calibri"/>
                <a:cs typeface="Calibri"/>
              </a:rPr>
              <a:t>Answer:</a:t>
            </a:r>
            <a:r>
              <a:rPr sz="4000" b="1" spc="10" dirty="0">
                <a:solidFill>
                  <a:srgbClr val="FFFFFF"/>
                </a:solidFill>
                <a:latin typeface="Calibri"/>
                <a:cs typeface="Calibri"/>
              </a:rPr>
              <a:t> </a:t>
            </a:r>
            <a:r>
              <a:rPr sz="4000" spc="-10" dirty="0">
                <a:solidFill>
                  <a:srgbClr val="FFFFFF"/>
                </a:solidFill>
                <a:latin typeface="Calibri"/>
                <a:cs typeface="Calibri"/>
              </a:rPr>
              <a:t>Did</a:t>
            </a:r>
            <a:r>
              <a:rPr sz="4000" spc="-5" dirty="0">
                <a:solidFill>
                  <a:srgbClr val="FFFFFF"/>
                </a:solidFill>
                <a:latin typeface="Calibri"/>
                <a:cs typeface="Calibri"/>
              </a:rPr>
              <a:t> </a:t>
            </a:r>
            <a:r>
              <a:rPr sz="4000" spc="-20" dirty="0">
                <a:solidFill>
                  <a:srgbClr val="FFFFFF"/>
                </a:solidFill>
                <a:latin typeface="Calibri"/>
                <a:cs typeface="Calibri"/>
              </a:rPr>
              <a:t>you</a:t>
            </a:r>
            <a:r>
              <a:rPr sz="4000" spc="-5" dirty="0">
                <a:solidFill>
                  <a:srgbClr val="FFFFFF"/>
                </a:solidFill>
                <a:latin typeface="Calibri"/>
                <a:cs typeface="Calibri"/>
              </a:rPr>
              <a:t> </a:t>
            </a:r>
            <a:r>
              <a:rPr sz="4000" spc="-10" dirty="0">
                <a:solidFill>
                  <a:srgbClr val="FFFFFF"/>
                </a:solidFill>
                <a:latin typeface="Calibri"/>
                <a:cs typeface="Calibri"/>
              </a:rPr>
              <a:t>pick</a:t>
            </a:r>
            <a:r>
              <a:rPr sz="4000" spc="-5" dirty="0">
                <a:solidFill>
                  <a:srgbClr val="FFFFFF"/>
                </a:solidFill>
                <a:latin typeface="Calibri"/>
                <a:cs typeface="Calibri"/>
              </a:rPr>
              <a:t> </a:t>
            </a:r>
            <a:r>
              <a:rPr sz="4000" spc="-130" dirty="0">
                <a:solidFill>
                  <a:srgbClr val="FFFFFF"/>
                </a:solidFill>
                <a:latin typeface="Calibri"/>
                <a:cs typeface="Calibri"/>
              </a:rPr>
              <a:t>“A”?</a:t>
            </a:r>
            <a:r>
              <a:rPr sz="4000" spc="-5" dirty="0">
                <a:solidFill>
                  <a:srgbClr val="FFFFFF"/>
                </a:solidFill>
                <a:latin typeface="Calibri"/>
                <a:cs typeface="Calibri"/>
              </a:rPr>
              <a:t> </a:t>
            </a:r>
            <a:r>
              <a:rPr sz="4000" spc="-105" dirty="0">
                <a:solidFill>
                  <a:srgbClr val="FFFFFF"/>
                </a:solidFill>
                <a:latin typeface="Calibri"/>
                <a:cs typeface="Calibri"/>
              </a:rPr>
              <a:t>You</a:t>
            </a:r>
            <a:r>
              <a:rPr sz="4000" spc="-5" dirty="0">
                <a:solidFill>
                  <a:srgbClr val="FFFFFF"/>
                </a:solidFill>
                <a:latin typeface="Calibri"/>
                <a:cs typeface="Calibri"/>
              </a:rPr>
              <a:t> </a:t>
            </a:r>
            <a:r>
              <a:rPr sz="4000" spc="-20" dirty="0">
                <a:solidFill>
                  <a:srgbClr val="FFFFFF"/>
                </a:solidFill>
                <a:latin typeface="Calibri"/>
                <a:cs typeface="Calibri"/>
              </a:rPr>
              <a:t>are</a:t>
            </a:r>
            <a:r>
              <a:rPr sz="4000" dirty="0">
                <a:solidFill>
                  <a:srgbClr val="FFFFFF"/>
                </a:solidFill>
                <a:latin typeface="Calibri"/>
                <a:cs typeface="Calibri"/>
              </a:rPr>
              <a:t> </a:t>
            </a:r>
            <a:r>
              <a:rPr sz="4000" spc="-15" dirty="0">
                <a:solidFill>
                  <a:srgbClr val="FFFFFF"/>
                </a:solidFill>
                <a:latin typeface="Calibri"/>
                <a:cs typeface="Calibri"/>
              </a:rPr>
              <a:t>correct!</a:t>
            </a:r>
            <a:r>
              <a:rPr sz="4000" dirty="0">
                <a:solidFill>
                  <a:srgbClr val="FFFFFF"/>
                </a:solidFill>
                <a:latin typeface="Calibri"/>
                <a:cs typeface="Calibri"/>
              </a:rPr>
              <a:t> </a:t>
            </a:r>
            <a:r>
              <a:rPr sz="4000" spc="-5" dirty="0">
                <a:solidFill>
                  <a:srgbClr val="FFFFFF"/>
                </a:solidFill>
                <a:latin typeface="Calibri"/>
                <a:cs typeface="Calibri"/>
              </a:rPr>
              <a:t>Jane </a:t>
            </a:r>
            <a:r>
              <a:rPr sz="4000" dirty="0">
                <a:solidFill>
                  <a:srgbClr val="FFFFFF"/>
                </a:solidFill>
                <a:latin typeface="Calibri"/>
                <a:cs typeface="Calibri"/>
              </a:rPr>
              <a:t> </a:t>
            </a:r>
            <a:r>
              <a:rPr sz="4000" spc="-5" dirty="0">
                <a:solidFill>
                  <a:srgbClr val="FFFFFF"/>
                </a:solidFill>
                <a:latin typeface="Calibri"/>
                <a:cs typeface="Calibri"/>
              </a:rPr>
              <a:t>is </a:t>
            </a:r>
            <a:r>
              <a:rPr sz="4000" spc="-15" dirty="0">
                <a:solidFill>
                  <a:srgbClr val="FFFFFF"/>
                </a:solidFill>
                <a:latin typeface="Calibri"/>
                <a:cs typeface="Calibri"/>
              </a:rPr>
              <a:t>exhibiting </a:t>
            </a:r>
            <a:r>
              <a:rPr sz="4000" dirty="0">
                <a:solidFill>
                  <a:srgbClr val="FFFFFF"/>
                </a:solidFill>
                <a:latin typeface="Calibri"/>
                <a:cs typeface="Calibri"/>
              </a:rPr>
              <a:t>no </a:t>
            </a:r>
            <a:r>
              <a:rPr sz="4000" spc="-10" dirty="0">
                <a:solidFill>
                  <a:srgbClr val="FFFFFF"/>
                </a:solidFill>
                <a:latin typeface="Calibri"/>
                <a:cs typeface="Calibri"/>
              </a:rPr>
              <a:t>signs </a:t>
            </a:r>
            <a:r>
              <a:rPr sz="4000" spc="-5" dirty="0">
                <a:solidFill>
                  <a:srgbClr val="FFFFFF"/>
                </a:solidFill>
                <a:latin typeface="Calibri"/>
                <a:cs typeface="Calibri"/>
              </a:rPr>
              <a:t>of </a:t>
            </a:r>
            <a:r>
              <a:rPr sz="4000" spc="-10" dirty="0">
                <a:solidFill>
                  <a:srgbClr val="FFFFFF"/>
                </a:solidFill>
                <a:latin typeface="Calibri"/>
                <a:cs typeface="Calibri"/>
              </a:rPr>
              <a:t>agitation now </a:t>
            </a:r>
            <a:r>
              <a:rPr sz="4000" spc="-5" dirty="0">
                <a:solidFill>
                  <a:srgbClr val="FFFFFF"/>
                </a:solidFill>
                <a:latin typeface="Calibri"/>
                <a:cs typeface="Calibri"/>
              </a:rPr>
              <a:t>and </a:t>
            </a:r>
            <a:r>
              <a:rPr sz="4000" dirty="0">
                <a:solidFill>
                  <a:srgbClr val="FFFFFF"/>
                </a:solidFill>
                <a:latin typeface="Calibri"/>
                <a:cs typeface="Calibri"/>
              </a:rPr>
              <a:t> </a:t>
            </a:r>
            <a:r>
              <a:rPr sz="4000" spc="-15" dirty="0">
                <a:solidFill>
                  <a:srgbClr val="FFFFFF"/>
                </a:solidFill>
                <a:latin typeface="Calibri"/>
                <a:cs typeface="Calibri"/>
              </a:rPr>
              <a:t>treating</a:t>
            </a:r>
            <a:r>
              <a:rPr sz="4000" spc="-30" dirty="0">
                <a:solidFill>
                  <a:srgbClr val="FFFFFF"/>
                </a:solidFill>
                <a:latin typeface="Calibri"/>
                <a:cs typeface="Calibri"/>
              </a:rPr>
              <a:t> </a:t>
            </a:r>
            <a:r>
              <a:rPr sz="4000" spc="-5" dirty="0">
                <a:solidFill>
                  <a:srgbClr val="FFFFFF"/>
                </a:solidFill>
                <a:latin typeface="Calibri"/>
                <a:cs typeface="Calibri"/>
              </a:rPr>
              <a:t>her in</a:t>
            </a:r>
            <a:r>
              <a:rPr sz="4000" spc="5" dirty="0">
                <a:solidFill>
                  <a:srgbClr val="FFFFFF"/>
                </a:solidFill>
                <a:latin typeface="Calibri"/>
                <a:cs typeface="Calibri"/>
              </a:rPr>
              <a:t> </a:t>
            </a:r>
            <a:r>
              <a:rPr sz="4000" spc="-5" dirty="0">
                <a:solidFill>
                  <a:srgbClr val="FFFFFF"/>
                </a:solidFill>
                <a:latin typeface="Calibri"/>
                <a:cs typeface="Calibri"/>
              </a:rPr>
              <a:t>a</a:t>
            </a:r>
            <a:r>
              <a:rPr sz="4000" spc="-20" dirty="0">
                <a:solidFill>
                  <a:srgbClr val="FFFFFF"/>
                </a:solidFill>
                <a:latin typeface="Calibri"/>
                <a:cs typeface="Calibri"/>
              </a:rPr>
              <a:t> </a:t>
            </a:r>
            <a:r>
              <a:rPr sz="4000" spc="-15" dirty="0">
                <a:solidFill>
                  <a:srgbClr val="FFFFFF"/>
                </a:solidFill>
                <a:latin typeface="Calibri"/>
                <a:cs typeface="Calibri"/>
              </a:rPr>
              <a:t>calm</a:t>
            </a:r>
            <a:r>
              <a:rPr sz="4000" spc="-5" dirty="0">
                <a:solidFill>
                  <a:srgbClr val="FFFFFF"/>
                </a:solidFill>
                <a:latin typeface="Calibri"/>
                <a:cs typeface="Calibri"/>
              </a:rPr>
              <a:t> </a:t>
            </a:r>
            <a:r>
              <a:rPr sz="4000" spc="-10" dirty="0">
                <a:solidFill>
                  <a:srgbClr val="FFFFFF"/>
                </a:solidFill>
                <a:latin typeface="Calibri"/>
                <a:cs typeface="Calibri"/>
              </a:rPr>
              <a:t>reassuring</a:t>
            </a:r>
            <a:r>
              <a:rPr sz="4000" spc="5" dirty="0">
                <a:solidFill>
                  <a:srgbClr val="FFFFFF"/>
                </a:solidFill>
                <a:latin typeface="Calibri"/>
                <a:cs typeface="Calibri"/>
              </a:rPr>
              <a:t> </a:t>
            </a:r>
            <a:r>
              <a:rPr sz="4000" spc="-5" dirty="0">
                <a:solidFill>
                  <a:srgbClr val="FFFFFF"/>
                </a:solidFill>
                <a:latin typeface="Calibri"/>
                <a:cs typeface="Calibri"/>
              </a:rPr>
              <a:t>manner</a:t>
            </a:r>
            <a:r>
              <a:rPr sz="4000" dirty="0">
                <a:solidFill>
                  <a:srgbClr val="FFFFFF"/>
                </a:solidFill>
                <a:latin typeface="Calibri"/>
                <a:cs typeface="Calibri"/>
              </a:rPr>
              <a:t> </a:t>
            </a:r>
            <a:r>
              <a:rPr sz="4000" spc="-25" dirty="0">
                <a:solidFill>
                  <a:srgbClr val="FFFFFF"/>
                </a:solidFill>
                <a:latin typeface="Calibri"/>
                <a:cs typeface="Calibri"/>
              </a:rPr>
              <a:t>may </a:t>
            </a:r>
            <a:r>
              <a:rPr sz="4000" spc="-20" dirty="0">
                <a:solidFill>
                  <a:srgbClr val="FFFFFF"/>
                </a:solidFill>
                <a:latin typeface="Calibri"/>
                <a:cs typeface="Calibri"/>
              </a:rPr>
              <a:t> </a:t>
            </a:r>
            <a:r>
              <a:rPr sz="4000" spc="-40" dirty="0">
                <a:solidFill>
                  <a:srgbClr val="FFFFFF"/>
                </a:solidFill>
                <a:latin typeface="Calibri"/>
                <a:cs typeface="Calibri"/>
              </a:rPr>
              <a:t>keep</a:t>
            </a:r>
            <a:r>
              <a:rPr sz="4000" dirty="0">
                <a:solidFill>
                  <a:srgbClr val="FFFFFF"/>
                </a:solidFill>
                <a:latin typeface="Calibri"/>
                <a:cs typeface="Calibri"/>
              </a:rPr>
              <a:t> </a:t>
            </a:r>
            <a:r>
              <a:rPr sz="4000" spc="-10" dirty="0">
                <a:solidFill>
                  <a:srgbClr val="FFFFFF"/>
                </a:solidFill>
                <a:latin typeface="Calibri"/>
                <a:cs typeface="Calibri"/>
              </a:rPr>
              <a:t>her</a:t>
            </a:r>
            <a:r>
              <a:rPr sz="4000" spc="-5" dirty="0">
                <a:solidFill>
                  <a:srgbClr val="FFFFFF"/>
                </a:solidFill>
                <a:latin typeface="Calibri"/>
                <a:cs typeface="Calibri"/>
              </a:rPr>
              <a:t> </a:t>
            </a:r>
            <a:r>
              <a:rPr sz="4000" spc="-20" dirty="0">
                <a:solidFill>
                  <a:srgbClr val="FFFFFF"/>
                </a:solidFill>
                <a:latin typeface="Calibri"/>
                <a:cs typeface="Calibri"/>
              </a:rPr>
              <a:t>from</a:t>
            </a:r>
            <a:r>
              <a:rPr sz="4000" spc="5" dirty="0">
                <a:solidFill>
                  <a:srgbClr val="FFFFFF"/>
                </a:solidFill>
                <a:latin typeface="Calibri"/>
                <a:cs typeface="Calibri"/>
              </a:rPr>
              <a:t> </a:t>
            </a:r>
            <a:r>
              <a:rPr sz="4000" spc="-10" dirty="0">
                <a:solidFill>
                  <a:srgbClr val="FFFFFF"/>
                </a:solidFill>
                <a:latin typeface="Calibri"/>
                <a:cs typeface="Calibri"/>
              </a:rPr>
              <a:t>escalating.</a:t>
            </a:r>
            <a:r>
              <a:rPr sz="4000" dirty="0">
                <a:solidFill>
                  <a:srgbClr val="FFFFFF"/>
                </a:solidFill>
                <a:latin typeface="Calibri"/>
                <a:cs typeface="Calibri"/>
              </a:rPr>
              <a:t> </a:t>
            </a:r>
            <a:r>
              <a:rPr sz="4000" spc="-10" dirty="0">
                <a:solidFill>
                  <a:srgbClr val="FFFFFF"/>
                </a:solidFill>
                <a:latin typeface="Calibri"/>
                <a:cs typeface="Calibri"/>
              </a:rPr>
              <a:t>Calling</a:t>
            </a:r>
            <a:r>
              <a:rPr sz="4000" spc="-20" dirty="0">
                <a:solidFill>
                  <a:srgbClr val="FFFFFF"/>
                </a:solidFill>
                <a:latin typeface="Calibri"/>
                <a:cs typeface="Calibri"/>
              </a:rPr>
              <a:t> </a:t>
            </a:r>
            <a:r>
              <a:rPr sz="4000" spc="-35" dirty="0">
                <a:solidFill>
                  <a:srgbClr val="FFFFFF"/>
                </a:solidFill>
                <a:latin typeface="Calibri"/>
                <a:cs typeface="Calibri"/>
              </a:rPr>
              <a:t>for</a:t>
            </a:r>
            <a:r>
              <a:rPr sz="4000" dirty="0">
                <a:solidFill>
                  <a:srgbClr val="FFFFFF"/>
                </a:solidFill>
                <a:latin typeface="Calibri"/>
                <a:cs typeface="Calibri"/>
              </a:rPr>
              <a:t> </a:t>
            </a:r>
            <a:r>
              <a:rPr sz="4000" spc="-10" dirty="0">
                <a:solidFill>
                  <a:srgbClr val="FFFFFF"/>
                </a:solidFill>
                <a:latin typeface="Calibri"/>
                <a:cs typeface="Calibri"/>
              </a:rPr>
              <a:t>Security </a:t>
            </a:r>
            <a:r>
              <a:rPr sz="4000" spc="-5" dirty="0">
                <a:solidFill>
                  <a:srgbClr val="FFFFFF"/>
                </a:solidFill>
                <a:latin typeface="Calibri"/>
                <a:cs typeface="Calibri"/>
              </a:rPr>
              <a:t> and</a:t>
            </a:r>
            <a:r>
              <a:rPr sz="4000" spc="-10" dirty="0">
                <a:solidFill>
                  <a:srgbClr val="FFFFFF"/>
                </a:solidFill>
                <a:latin typeface="Calibri"/>
                <a:cs typeface="Calibri"/>
              </a:rPr>
              <a:t> </a:t>
            </a:r>
            <a:r>
              <a:rPr sz="4000" spc="-20" dirty="0">
                <a:solidFill>
                  <a:srgbClr val="FFFFFF"/>
                </a:solidFill>
                <a:latin typeface="Calibri"/>
                <a:cs typeface="Calibri"/>
              </a:rPr>
              <a:t>restraining</a:t>
            </a:r>
            <a:r>
              <a:rPr sz="4000" spc="-5" dirty="0">
                <a:solidFill>
                  <a:srgbClr val="FFFFFF"/>
                </a:solidFill>
                <a:latin typeface="Calibri"/>
                <a:cs typeface="Calibri"/>
              </a:rPr>
              <a:t> </a:t>
            </a:r>
            <a:r>
              <a:rPr sz="4000" spc="-10" dirty="0">
                <a:solidFill>
                  <a:srgbClr val="FFFFFF"/>
                </a:solidFill>
                <a:latin typeface="Calibri"/>
                <a:cs typeface="Calibri"/>
              </a:rPr>
              <a:t>her</a:t>
            </a:r>
            <a:r>
              <a:rPr sz="4000" spc="-5" dirty="0">
                <a:solidFill>
                  <a:srgbClr val="FFFFFF"/>
                </a:solidFill>
                <a:latin typeface="Calibri"/>
                <a:cs typeface="Calibri"/>
              </a:rPr>
              <a:t> </a:t>
            </a:r>
            <a:r>
              <a:rPr sz="4000" spc="-25" dirty="0">
                <a:solidFill>
                  <a:srgbClr val="FFFFFF"/>
                </a:solidFill>
                <a:latin typeface="Calibri"/>
                <a:cs typeface="Calibri"/>
              </a:rPr>
              <a:t>may</a:t>
            </a:r>
            <a:r>
              <a:rPr sz="4000" dirty="0">
                <a:solidFill>
                  <a:srgbClr val="FFFFFF"/>
                </a:solidFill>
                <a:latin typeface="Calibri"/>
                <a:cs typeface="Calibri"/>
              </a:rPr>
              <a:t> </a:t>
            </a:r>
            <a:r>
              <a:rPr sz="4000" spc="-5" dirty="0">
                <a:solidFill>
                  <a:srgbClr val="FFFFFF"/>
                </a:solidFill>
                <a:latin typeface="Calibri"/>
                <a:cs typeface="Calibri"/>
              </a:rPr>
              <a:t>lead</a:t>
            </a:r>
            <a:r>
              <a:rPr sz="4000" spc="-10" dirty="0">
                <a:solidFill>
                  <a:srgbClr val="FFFFFF"/>
                </a:solidFill>
                <a:latin typeface="Calibri"/>
                <a:cs typeface="Calibri"/>
              </a:rPr>
              <a:t> </a:t>
            </a:r>
            <a:r>
              <a:rPr sz="4000" spc="-20" dirty="0">
                <a:solidFill>
                  <a:srgbClr val="FFFFFF"/>
                </a:solidFill>
                <a:latin typeface="Calibri"/>
                <a:cs typeface="Calibri"/>
              </a:rPr>
              <a:t>to</a:t>
            </a:r>
            <a:r>
              <a:rPr sz="4000" spc="-5" dirty="0">
                <a:solidFill>
                  <a:srgbClr val="FFFFFF"/>
                </a:solidFill>
                <a:latin typeface="Calibri"/>
                <a:cs typeface="Calibri"/>
              </a:rPr>
              <a:t> </a:t>
            </a:r>
            <a:r>
              <a:rPr sz="4000" spc="-20" dirty="0">
                <a:solidFill>
                  <a:srgbClr val="FFFFFF"/>
                </a:solidFill>
                <a:latin typeface="Calibri"/>
                <a:cs typeface="Calibri"/>
              </a:rPr>
              <a:t>more</a:t>
            </a:r>
            <a:r>
              <a:rPr sz="4000" dirty="0">
                <a:solidFill>
                  <a:srgbClr val="FFFFFF"/>
                </a:solidFill>
                <a:latin typeface="Calibri"/>
                <a:cs typeface="Calibri"/>
              </a:rPr>
              <a:t> </a:t>
            </a:r>
            <a:r>
              <a:rPr sz="4000" spc="-10" dirty="0">
                <a:solidFill>
                  <a:srgbClr val="FFFFFF"/>
                </a:solidFill>
                <a:latin typeface="Calibri"/>
                <a:cs typeface="Calibri"/>
              </a:rPr>
              <a:t>aggressive </a:t>
            </a:r>
            <a:r>
              <a:rPr sz="4000" spc="-890" dirty="0">
                <a:solidFill>
                  <a:srgbClr val="FFFFFF"/>
                </a:solidFill>
                <a:latin typeface="Calibri"/>
                <a:cs typeface="Calibri"/>
              </a:rPr>
              <a:t> </a:t>
            </a:r>
            <a:r>
              <a:rPr sz="4000" spc="-60" dirty="0">
                <a:solidFill>
                  <a:srgbClr val="FFFFFF"/>
                </a:solidFill>
                <a:latin typeface="Calibri"/>
                <a:cs typeface="Calibri"/>
              </a:rPr>
              <a:t>behavior.</a:t>
            </a:r>
            <a:endParaRPr sz="4000">
              <a:latin typeface="Calibri"/>
              <a:cs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022096"/>
            <a:ext cx="6877050" cy="574040"/>
          </a:xfrm>
          <a:prstGeom prst="rect">
            <a:avLst/>
          </a:prstGeom>
        </p:spPr>
        <p:txBody>
          <a:bodyPr vert="horz" wrap="square" lIns="0" tIns="12700" rIns="0" bIns="0" rtlCol="0">
            <a:spAutoFit/>
          </a:bodyPr>
          <a:lstStyle/>
          <a:p>
            <a:pPr marL="12700">
              <a:lnSpc>
                <a:spcPct val="100000"/>
              </a:lnSpc>
              <a:spcBef>
                <a:spcPts val="100"/>
              </a:spcBef>
            </a:pPr>
            <a:r>
              <a:rPr sz="3600" b="0" spc="-5" dirty="0">
                <a:latin typeface="Calibri Light"/>
                <a:cs typeface="Calibri Light"/>
              </a:rPr>
              <a:t>CASE</a:t>
            </a:r>
            <a:r>
              <a:rPr sz="3600" b="0" spc="-30" dirty="0">
                <a:latin typeface="Calibri Light"/>
                <a:cs typeface="Calibri Light"/>
              </a:rPr>
              <a:t> </a:t>
            </a:r>
            <a:r>
              <a:rPr sz="3600" b="0" spc="-15" dirty="0">
                <a:latin typeface="Calibri Light"/>
                <a:cs typeface="Calibri Light"/>
              </a:rPr>
              <a:t>STUDY</a:t>
            </a:r>
            <a:r>
              <a:rPr sz="3600" b="0" spc="-30" dirty="0">
                <a:latin typeface="Calibri Light"/>
                <a:cs typeface="Calibri Light"/>
              </a:rPr>
              <a:t> </a:t>
            </a:r>
            <a:r>
              <a:rPr sz="3600" b="0" dirty="0">
                <a:latin typeface="Calibri Light"/>
                <a:cs typeface="Calibri Light"/>
              </a:rPr>
              <a:t>2:</a:t>
            </a:r>
            <a:r>
              <a:rPr sz="3600" b="0" spc="-10" dirty="0">
                <a:latin typeface="Calibri Light"/>
                <a:cs typeface="Calibri Light"/>
              </a:rPr>
              <a:t> </a:t>
            </a:r>
            <a:r>
              <a:rPr sz="3600" b="0" spc="-45" dirty="0">
                <a:latin typeface="Calibri Light"/>
                <a:cs typeface="Calibri Light"/>
              </a:rPr>
              <a:t>SITUATION </a:t>
            </a:r>
            <a:r>
              <a:rPr sz="3600" b="0" spc="-40" dirty="0">
                <a:latin typeface="Calibri Light"/>
                <a:cs typeface="Calibri Light"/>
              </a:rPr>
              <a:t>ESCALATES</a:t>
            </a:r>
            <a:endParaRPr sz="3600" dirty="0">
              <a:latin typeface="Calibri Light"/>
              <a:cs typeface="Calibri Light"/>
            </a:endParaRPr>
          </a:p>
        </p:txBody>
      </p:sp>
      <p:sp>
        <p:nvSpPr>
          <p:cNvPr id="3" name="object 3"/>
          <p:cNvSpPr txBox="1"/>
          <p:nvPr/>
        </p:nvSpPr>
        <p:spPr>
          <a:xfrm>
            <a:off x="764540" y="2010867"/>
            <a:ext cx="9946005" cy="3866515"/>
          </a:xfrm>
          <a:prstGeom prst="rect">
            <a:avLst/>
          </a:prstGeom>
        </p:spPr>
        <p:txBody>
          <a:bodyPr vert="horz" wrap="square" lIns="0" tIns="12065" rIns="0" bIns="0" rtlCol="0">
            <a:spAutoFit/>
          </a:bodyPr>
          <a:lstStyle/>
          <a:p>
            <a:pPr marL="12700" marR="5080">
              <a:lnSpc>
                <a:spcPct val="100000"/>
              </a:lnSpc>
              <a:spcBef>
                <a:spcPts val="95"/>
              </a:spcBef>
            </a:pPr>
            <a:r>
              <a:rPr sz="2800" spc="-5" dirty="0">
                <a:solidFill>
                  <a:srgbClr val="FFFFFF"/>
                </a:solidFill>
                <a:latin typeface="Calibri"/>
                <a:cs typeface="Calibri"/>
              </a:rPr>
              <a:t>John</a:t>
            </a:r>
            <a:r>
              <a:rPr sz="2800" spc="15" dirty="0">
                <a:solidFill>
                  <a:srgbClr val="FFFFFF"/>
                </a:solidFill>
                <a:latin typeface="Calibri"/>
                <a:cs typeface="Calibri"/>
              </a:rPr>
              <a:t> </a:t>
            </a:r>
            <a:r>
              <a:rPr sz="2800" spc="-15" dirty="0">
                <a:solidFill>
                  <a:srgbClr val="FFFFFF"/>
                </a:solidFill>
                <a:latin typeface="Calibri"/>
                <a:cs typeface="Calibri"/>
              </a:rPr>
              <a:t>helps</a:t>
            </a:r>
            <a:r>
              <a:rPr sz="2800" spc="25" dirty="0">
                <a:solidFill>
                  <a:srgbClr val="FFFFFF"/>
                </a:solidFill>
                <a:latin typeface="Calibri"/>
                <a:cs typeface="Calibri"/>
              </a:rPr>
              <a:t> </a:t>
            </a:r>
            <a:r>
              <a:rPr sz="2800" spc="-5" dirty="0">
                <a:solidFill>
                  <a:srgbClr val="FFFFFF"/>
                </a:solidFill>
                <a:latin typeface="Calibri"/>
                <a:cs typeface="Calibri"/>
              </a:rPr>
              <a:t>Jane</a:t>
            </a:r>
            <a:r>
              <a:rPr sz="2800" dirty="0">
                <a:solidFill>
                  <a:srgbClr val="FFFFFF"/>
                </a:solidFill>
                <a:latin typeface="Calibri"/>
                <a:cs typeface="Calibri"/>
              </a:rPr>
              <a:t> </a:t>
            </a:r>
            <a:r>
              <a:rPr sz="2800" spc="-15" dirty="0">
                <a:solidFill>
                  <a:srgbClr val="FFFFFF"/>
                </a:solidFill>
                <a:latin typeface="Calibri"/>
                <a:cs typeface="Calibri"/>
              </a:rPr>
              <a:t>get</a:t>
            </a:r>
            <a:r>
              <a:rPr sz="2800" spc="-10" dirty="0">
                <a:solidFill>
                  <a:srgbClr val="FFFFFF"/>
                </a:solidFill>
                <a:latin typeface="Calibri"/>
                <a:cs typeface="Calibri"/>
              </a:rPr>
              <a:t> </a:t>
            </a:r>
            <a:r>
              <a:rPr sz="2800" spc="-20" dirty="0">
                <a:solidFill>
                  <a:srgbClr val="FFFFFF"/>
                </a:solidFill>
                <a:latin typeface="Calibri"/>
                <a:cs typeface="Calibri"/>
              </a:rPr>
              <a:t>comfortable</a:t>
            </a:r>
            <a:r>
              <a:rPr sz="2800" spc="10" dirty="0">
                <a:solidFill>
                  <a:srgbClr val="FFFFFF"/>
                </a:solidFill>
                <a:latin typeface="Calibri"/>
                <a:cs typeface="Calibri"/>
              </a:rPr>
              <a:t> </a:t>
            </a:r>
            <a:r>
              <a:rPr sz="2800" spc="-5" dirty="0">
                <a:solidFill>
                  <a:srgbClr val="FFFFFF"/>
                </a:solidFill>
                <a:latin typeface="Calibri"/>
                <a:cs typeface="Calibri"/>
              </a:rPr>
              <a:t>in</a:t>
            </a:r>
            <a:r>
              <a:rPr sz="2800" spc="5" dirty="0">
                <a:solidFill>
                  <a:srgbClr val="FFFFFF"/>
                </a:solidFill>
                <a:latin typeface="Calibri"/>
                <a:cs typeface="Calibri"/>
              </a:rPr>
              <a:t> </a:t>
            </a:r>
            <a:r>
              <a:rPr sz="2800" spc="-5" dirty="0">
                <a:solidFill>
                  <a:srgbClr val="FFFFFF"/>
                </a:solidFill>
                <a:latin typeface="Calibri"/>
                <a:cs typeface="Calibri"/>
              </a:rPr>
              <a:t>a </a:t>
            </a:r>
            <a:r>
              <a:rPr sz="2800" spc="-15" dirty="0">
                <a:solidFill>
                  <a:srgbClr val="FFFFFF"/>
                </a:solidFill>
                <a:latin typeface="Calibri"/>
                <a:cs typeface="Calibri"/>
              </a:rPr>
              <a:t>room</a:t>
            </a:r>
            <a:r>
              <a:rPr sz="2800" spc="10" dirty="0">
                <a:solidFill>
                  <a:srgbClr val="FFFFFF"/>
                </a:solidFill>
                <a:latin typeface="Calibri"/>
                <a:cs typeface="Calibri"/>
              </a:rPr>
              <a:t> </a:t>
            </a:r>
            <a:r>
              <a:rPr sz="2800" spc="-5" dirty="0">
                <a:solidFill>
                  <a:srgbClr val="FFFFFF"/>
                </a:solidFill>
                <a:latin typeface="Calibri"/>
                <a:cs typeface="Calibri"/>
              </a:rPr>
              <a:t>and</a:t>
            </a:r>
            <a:r>
              <a:rPr sz="2800" spc="5" dirty="0">
                <a:solidFill>
                  <a:srgbClr val="FFFFFF"/>
                </a:solidFill>
                <a:latin typeface="Calibri"/>
                <a:cs typeface="Calibri"/>
              </a:rPr>
              <a:t> </a:t>
            </a:r>
            <a:r>
              <a:rPr sz="2800" spc="-5" dirty="0">
                <a:solidFill>
                  <a:srgbClr val="FFFFFF"/>
                </a:solidFill>
                <a:latin typeface="Calibri"/>
                <a:cs typeface="Calibri"/>
              </a:rPr>
              <a:t>with</a:t>
            </a:r>
            <a:r>
              <a:rPr sz="2800" spc="5" dirty="0">
                <a:solidFill>
                  <a:srgbClr val="FFFFFF"/>
                </a:solidFill>
                <a:latin typeface="Calibri"/>
                <a:cs typeface="Calibri"/>
              </a:rPr>
              <a:t> </a:t>
            </a:r>
            <a:r>
              <a:rPr sz="2800" spc="-5" dirty="0">
                <a:solidFill>
                  <a:srgbClr val="FFFFFF"/>
                </a:solidFill>
                <a:latin typeface="Calibri"/>
                <a:cs typeface="Calibri"/>
              </a:rPr>
              <a:t>the </a:t>
            </a:r>
            <a:r>
              <a:rPr sz="2800" dirty="0">
                <a:solidFill>
                  <a:srgbClr val="FFFFFF"/>
                </a:solidFill>
                <a:latin typeface="Calibri"/>
                <a:cs typeface="Calibri"/>
              </a:rPr>
              <a:t>aid</a:t>
            </a:r>
            <a:r>
              <a:rPr sz="2800" spc="-10" dirty="0">
                <a:solidFill>
                  <a:srgbClr val="FFFFFF"/>
                </a:solidFill>
                <a:latin typeface="Calibri"/>
                <a:cs typeface="Calibri"/>
              </a:rPr>
              <a:t> </a:t>
            </a:r>
            <a:r>
              <a:rPr sz="2800" spc="-5" dirty="0">
                <a:solidFill>
                  <a:srgbClr val="FFFFFF"/>
                </a:solidFill>
                <a:latin typeface="Calibri"/>
                <a:cs typeface="Calibri"/>
              </a:rPr>
              <a:t>of a </a:t>
            </a:r>
            <a:r>
              <a:rPr sz="2800" dirty="0">
                <a:solidFill>
                  <a:srgbClr val="FFFFFF"/>
                </a:solidFill>
                <a:latin typeface="Calibri"/>
                <a:cs typeface="Calibri"/>
              </a:rPr>
              <a:t> </a:t>
            </a:r>
            <a:r>
              <a:rPr sz="2800" spc="-15" dirty="0">
                <a:solidFill>
                  <a:srgbClr val="FFFFFF"/>
                </a:solidFill>
                <a:latin typeface="Calibri"/>
                <a:cs typeface="Calibri"/>
              </a:rPr>
              <a:t>female </a:t>
            </a:r>
            <a:r>
              <a:rPr sz="2800" spc="-20" dirty="0">
                <a:solidFill>
                  <a:srgbClr val="FFFFFF"/>
                </a:solidFill>
                <a:latin typeface="Calibri"/>
                <a:cs typeface="Calibri"/>
              </a:rPr>
              <a:t>nurse</a:t>
            </a:r>
            <a:r>
              <a:rPr sz="2800" spc="30" dirty="0">
                <a:solidFill>
                  <a:srgbClr val="FFFFFF"/>
                </a:solidFill>
                <a:latin typeface="Calibri"/>
                <a:cs typeface="Calibri"/>
              </a:rPr>
              <a:t> </a:t>
            </a:r>
            <a:r>
              <a:rPr sz="2800" spc="-10" dirty="0">
                <a:solidFill>
                  <a:srgbClr val="FFFFFF"/>
                </a:solidFill>
                <a:latin typeface="Calibri"/>
                <a:cs typeface="Calibri"/>
              </a:rPr>
              <a:t>assists</a:t>
            </a:r>
            <a:r>
              <a:rPr sz="2800" spc="35" dirty="0">
                <a:solidFill>
                  <a:srgbClr val="FFFFFF"/>
                </a:solidFill>
                <a:latin typeface="Calibri"/>
                <a:cs typeface="Calibri"/>
              </a:rPr>
              <a:t> </a:t>
            </a:r>
            <a:r>
              <a:rPr sz="2800" spc="-5" dirty="0">
                <a:solidFill>
                  <a:srgbClr val="FFFFFF"/>
                </a:solidFill>
                <a:latin typeface="Calibri"/>
                <a:cs typeface="Calibri"/>
              </a:rPr>
              <a:t>Jane </a:t>
            </a:r>
            <a:r>
              <a:rPr sz="2800" spc="-20" dirty="0">
                <a:solidFill>
                  <a:srgbClr val="FFFFFF"/>
                </a:solidFill>
                <a:latin typeface="Calibri"/>
                <a:cs typeface="Calibri"/>
              </a:rPr>
              <a:t>into</a:t>
            </a:r>
            <a:r>
              <a:rPr sz="2800" spc="15" dirty="0">
                <a:solidFill>
                  <a:srgbClr val="FFFFFF"/>
                </a:solidFill>
                <a:latin typeface="Calibri"/>
                <a:cs typeface="Calibri"/>
              </a:rPr>
              <a:t> </a:t>
            </a:r>
            <a:r>
              <a:rPr sz="2800" spc="-5" dirty="0">
                <a:solidFill>
                  <a:srgbClr val="FFFFFF"/>
                </a:solidFill>
                <a:latin typeface="Calibri"/>
                <a:cs typeface="Calibri"/>
              </a:rPr>
              <a:t>a </a:t>
            </a:r>
            <a:r>
              <a:rPr sz="2800" spc="-15" dirty="0">
                <a:solidFill>
                  <a:srgbClr val="FFFFFF"/>
                </a:solidFill>
                <a:latin typeface="Calibri"/>
                <a:cs typeface="Calibri"/>
              </a:rPr>
              <a:t>hospital</a:t>
            </a:r>
            <a:r>
              <a:rPr sz="2800" spc="30" dirty="0">
                <a:solidFill>
                  <a:srgbClr val="FFFFFF"/>
                </a:solidFill>
                <a:latin typeface="Calibri"/>
                <a:cs typeface="Calibri"/>
              </a:rPr>
              <a:t> </a:t>
            </a:r>
            <a:r>
              <a:rPr sz="2800" spc="-10" dirty="0">
                <a:solidFill>
                  <a:srgbClr val="FFFFFF"/>
                </a:solidFill>
                <a:latin typeface="Calibri"/>
                <a:cs typeface="Calibri"/>
              </a:rPr>
              <a:t>gown</a:t>
            </a:r>
            <a:r>
              <a:rPr sz="2800" spc="-5" dirty="0">
                <a:solidFill>
                  <a:srgbClr val="FFFFFF"/>
                </a:solidFill>
                <a:latin typeface="Calibri"/>
                <a:cs typeface="Calibri"/>
              </a:rPr>
              <a:t> and</a:t>
            </a:r>
            <a:r>
              <a:rPr sz="2800" spc="10" dirty="0">
                <a:solidFill>
                  <a:srgbClr val="FFFFFF"/>
                </a:solidFill>
                <a:latin typeface="Calibri"/>
                <a:cs typeface="Calibri"/>
              </a:rPr>
              <a:t> </a:t>
            </a:r>
            <a:r>
              <a:rPr sz="2800" spc="-15" dirty="0">
                <a:solidFill>
                  <a:srgbClr val="FFFFFF"/>
                </a:solidFill>
                <a:latin typeface="Calibri"/>
                <a:cs typeface="Calibri"/>
              </a:rPr>
              <a:t>getting</a:t>
            </a:r>
            <a:r>
              <a:rPr sz="2800" spc="5" dirty="0">
                <a:solidFill>
                  <a:srgbClr val="FFFFFF"/>
                </a:solidFill>
                <a:latin typeface="Calibri"/>
                <a:cs typeface="Calibri"/>
              </a:rPr>
              <a:t> </a:t>
            </a:r>
            <a:r>
              <a:rPr sz="2800" spc="-10" dirty="0">
                <a:solidFill>
                  <a:srgbClr val="FFFFFF"/>
                </a:solidFill>
                <a:latin typeface="Calibri"/>
                <a:cs typeface="Calibri"/>
              </a:rPr>
              <a:t>labs </a:t>
            </a:r>
            <a:r>
              <a:rPr sz="2800" spc="-5" dirty="0">
                <a:solidFill>
                  <a:srgbClr val="FFFFFF"/>
                </a:solidFill>
                <a:latin typeface="Calibri"/>
                <a:cs typeface="Calibri"/>
              </a:rPr>
              <a:t> </a:t>
            </a:r>
            <a:r>
              <a:rPr sz="2800" spc="-20" dirty="0">
                <a:solidFill>
                  <a:srgbClr val="FFFFFF"/>
                </a:solidFill>
                <a:latin typeface="Calibri"/>
                <a:cs typeface="Calibri"/>
              </a:rPr>
              <a:t>drawn.</a:t>
            </a:r>
            <a:r>
              <a:rPr sz="2800" spc="30" dirty="0">
                <a:solidFill>
                  <a:srgbClr val="FFFFFF"/>
                </a:solidFill>
                <a:latin typeface="Calibri"/>
                <a:cs typeface="Calibri"/>
              </a:rPr>
              <a:t> </a:t>
            </a:r>
            <a:r>
              <a:rPr sz="2800" spc="-5" dirty="0">
                <a:solidFill>
                  <a:srgbClr val="FFFFFF"/>
                </a:solidFill>
                <a:latin typeface="Calibri"/>
                <a:cs typeface="Calibri"/>
              </a:rPr>
              <a:t>John</a:t>
            </a:r>
            <a:r>
              <a:rPr sz="2800" spc="20" dirty="0">
                <a:solidFill>
                  <a:srgbClr val="FFFFFF"/>
                </a:solidFill>
                <a:latin typeface="Calibri"/>
                <a:cs typeface="Calibri"/>
              </a:rPr>
              <a:t> </a:t>
            </a:r>
            <a:r>
              <a:rPr sz="2800" spc="-10" dirty="0">
                <a:solidFill>
                  <a:srgbClr val="FFFFFF"/>
                </a:solidFill>
                <a:latin typeface="Calibri"/>
                <a:cs typeface="Calibri"/>
              </a:rPr>
              <a:t>checks</a:t>
            </a:r>
            <a:r>
              <a:rPr sz="2800" spc="25" dirty="0">
                <a:solidFill>
                  <a:srgbClr val="FFFFFF"/>
                </a:solidFill>
                <a:latin typeface="Calibri"/>
                <a:cs typeface="Calibri"/>
              </a:rPr>
              <a:t> </a:t>
            </a:r>
            <a:r>
              <a:rPr sz="2800" spc="-5" dirty="0">
                <a:solidFill>
                  <a:srgbClr val="FFFFFF"/>
                </a:solidFill>
                <a:latin typeface="Calibri"/>
                <a:cs typeface="Calibri"/>
              </a:rPr>
              <a:t>with</a:t>
            </a:r>
            <a:r>
              <a:rPr sz="2800" dirty="0">
                <a:solidFill>
                  <a:srgbClr val="FFFFFF"/>
                </a:solidFill>
                <a:latin typeface="Calibri"/>
                <a:cs typeface="Calibri"/>
              </a:rPr>
              <a:t> </a:t>
            </a:r>
            <a:r>
              <a:rPr sz="2800" spc="-5" dirty="0">
                <a:solidFill>
                  <a:srgbClr val="FFFFFF"/>
                </a:solidFill>
                <a:latin typeface="Calibri"/>
                <a:cs typeface="Calibri"/>
              </a:rPr>
              <a:t>Jane</a:t>
            </a:r>
            <a:r>
              <a:rPr sz="2800" spc="10" dirty="0">
                <a:solidFill>
                  <a:srgbClr val="FFFFFF"/>
                </a:solidFill>
                <a:latin typeface="Calibri"/>
                <a:cs typeface="Calibri"/>
              </a:rPr>
              <a:t> </a:t>
            </a:r>
            <a:r>
              <a:rPr sz="2800" spc="-20" dirty="0">
                <a:solidFill>
                  <a:srgbClr val="FFFFFF"/>
                </a:solidFill>
                <a:latin typeface="Calibri"/>
                <a:cs typeface="Calibri"/>
              </a:rPr>
              <a:t>to</a:t>
            </a:r>
            <a:r>
              <a:rPr sz="2800" spc="-5" dirty="0">
                <a:solidFill>
                  <a:srgbClr val="FFFFFF"/>
                </a:solidFill>
                <a:latin typeface="Calibri"/>
                <a:cs typeface="Calibri"/>
              </a:rPr>
              <a:t> </a:t>
            </a:r>
            <a:r>
              <a:rPr sz="2800" spc="-10" dirty="0">
                <a:solidFill>
                  <a:srgbClr val="FFFFFF"/>
                </a:solidFill>
                <a:latin typeface="Calibri"/>
                <a:cs typeface="Calibri"/>
              </a:rPr>
              <a:t>see</a:t>
            </a:r>
            <a:r>
              <a:rPr sz="2800" dirty="0">
                <a:solidFill>
                  <a:srgbClr val="FFFFFF"/>
                </a:solidFill>
                <a:latin typeface="Calibri"/>
                <a:cs typeface="Calibri"/>
              </a:rPr>
              <a:t> </a:t>
            </a:r>
            <a:r>
              <a:rPr sz="2800" spc="-10" dirty="0">
                <a:solidFill>
                  <a:srgbClr val="FFFFFF"/>
                </a:solidFill>
                <a:latin typeface="Calibri"/>
                <a:cs typeface="Calibri"/>
              </a:rPr>
              <a:t>if</a:t>
            </a:r>
            <a:r>
              <a:rPr sz="2800" spc="10" dirty="0">
                <a:solidFill>
                  <a:srgbClr val="FFFFFF"/>
                </a:solidFill>
                <a:latin typeface="Calibri"/>
                <a:cs typeface="Calibri"/>
              </a:rPr>
              <a:t> </a:t>
            </a:r>
            <a:r>
              <a:rPr sz="2800" spc="-10" dirty="0">
                <a:solidFill>
                  <a:srgbClr val="FFFFFF"/>
                </a:solidFill>
                <a:latin typeface="Calibri"/>
                <a:cs typeface="Calibri"/>
              </a:rPr>
              <a:t>she</a:t>
            </a:r>
            <a:r>
              <a:rPr sz="2800" spc="10" dirty="0">
                <a:solidFill>
                  <a:srgbClr val="FFFFFF"/>
                </a:solidFill>
                <a:latin typeface="Calibri"/>
                <a:cs typeface="Calibri"/>
              </a:rPr>
              <a:t> </a:t>
            </a:r>
            <a:r>
              <a:rPr sz="2800" spc="-10" dirty="0">
                <a:solidFill>
                  <a:srgbClr val="FFFFFF"/>
                </a:solidFill>
                <a:latin typeface="Calibri"/>
                <a:cs typeface="Calibri"/>
              </a:rPr>
              <a:t>needs</a:t>
            </a:r>
            <a:r>
              <a:rPr sz="2800" spc="25" dirty="0">
                <a:solidFill>
                  <a:srgbClr val="FFFFFF"/>
                </a:solidFill>
                <a:latin typeface="Calibri"/>
                <a:cs typeface="Calibri"/>
              </a:rPr>
              <a:t> </a:t>
            </a:r>
            <a:r>
              <a:rPr sz="2800" spc="-5" dirty="0">
                <a:solidFill>
                  <a:srgbClr val="FFFFFF"/>
                </a:solidFill>
                <a:latin typeface="Calibri"/>
                <a:cs typeface="Calibri"/>
              </a:rPr>
              <a:t>anything,</a:t>
            </a:r>
            <a:r>
              <a:rPr sz="2800" spc="25" dirty="0">
                <a:solidFill>
                  <a:srgbClr val="FFFFFF"/>
                </a:solidFill>
                <a:latin typeface="Calibri"/>
                <a:cs typeface="Calibri"/>
              </a:rPr>
              <a:t> </a:t>
            </a:r>
            <a:r>
              <a:rPr sz="2800" spc="-10" dirty="0">
                <a:solidFill>
                  <a:srgbClr val="FFFFFF"/>
                </a:solidFill>
                <a:latin typeface="Calibri"/>
                <a:cs typeface="Calibri"/>
              </a:rPr>
              <a:t>she</a:t>
            </a:r>
            <a:r>
              <a:rPr sz="2800" spc="5" dirty="0">
                <a:solidFill>
                  <a:srgbClr val="FFFFFF"/>
                </a:solidFill>
                <a:latin typeface="Calibri"/>
                <a:cs typeface="Calibri"/>
              </a:rPr>
              <a:t> </a:t>
            </a:r>
            <a:r>
              <a:rPr sz="2800" spc="-25" dirty="0">
                <a:solidFill>
                  <a:srgbClr val="FFFFFF"/>
                </a:solidFill>
                <a:latin typeface="Calibri"/>
                <a:cs typeface="Calibri"/>
              </a:rPr>
              <a:t>says </a:t>
            </a:r>
            <a:r>
              <a:rPr sz="2800" spc="-20" dirty="0">
                <a:solidFill>
                  <a:srgbClr val="FFFFFF"/>
                </a:solidFill>
                <a:latin typeface="Calibri"/>
                <a:cs typeface="Calibri"/>
              </a:rPr>
              <a:t> </a:t>
            </a:r>
            <a:r>
              <a:rPr sz="2800" spc="-25" dirty="0">
                <a:solidFill>
                  <a:srgbClr val="FFFFFF"/>
                </a:solidFill>
                <a:latin typeface="Calibri"/>
                <a:cs typeface="Calibri"/>
              </a:rPr>
              <a:t>no,</a:t>
            </a:r>
            <a:r>
              <a:rPr sz="2800" spc="10" dirty="0">
                <a:solidFill>
                  <a:srgbClr val="FFFFFF"/>
                </a:solidFill>
                <a:latin typeface="Calibri"/>
                <a:cs typeface="Calibri"/>
              </a:rPr>
              <a:t> </a:t>
            </a:r>
            <a:r>
              <a:rPr sz="2800" spc="-5" dirty="0">
                <a:solidFill>
                  <a:srgbClr val="FFFFFF"/>
                </a:solidFill>
                <a:latin typeface="Calibri"/>
                <a:cs typeface="Calibri"/>
              </a:rPr>
              <a:t>and</a:t>
            </a:r>
            <a:r>
              <a:rPr sz="2800" spc="10" dirty="0">
                <a:solidFill>
                  <a:srgbClr val="FFFFFF"/>
                </a:solidFill>
                <a:latin typeface="Calibri"/>
                <a:cs typeface="Calibri"/>
              </a:rPr>
              <a:t> </a:t>
            </a:r>
            <a:r>
              <a:rPr sz="2800" spc="-5" dirty="0">
                <a:solidFill>
                  <a:srgbClr val="FFFFFF"/>
                </a:solidFill>
                <a:latin typeface="Calibri"/>
                <a:cs typeface="Calibri"/>
              </a:rPr>
              <a:t>he</a:t>
            </a:r>
            <a:r>
              <a:rPr sz="2800" dirty="0">
                <a:solidFill>
                  <a:srgbClr val="FFFFFF"/>
                </a:solidFill>
                <a:latin typeface="Calibri"/>
                <a:cs typeface="Calibri"/>
              </a:rPr>
              <a:t> </a:t>
            </a:r>
            <a:r>
              <a:rPr sz="2800" spc="-10" dirty="0">
                <a:solidFill>
                  <a:srgbClr val="FFFFFF"/>
                </a:solidFill>
                <a:latin typeface="Calibri"/>
                <a:cs typeface="Calibri"/>
              </a:rPr>
              <a:t>goes</a:t>
            </a:r>
            <a:r>
              <a:rPr sz="2800" dirty="0">
                <a:solidFill>
                  <a:srgbClr val="FFFFFF"/>
                </a:solidFill>
                <a:latin typeface="Calibri"/>
                <a:cs typeface="Calibri"/>
              </a:rPr>
              <a:t> </a:t>
            </a:r>
            <a:r>
              <a:rPr sz="2800" spc="-20" dirty="0">
                <a:solidFill>
                  <a:srgbClr val="FFFFFF"/>
                </a:solidFill>
                <a:latin typeface="Calibri"/>
                <a:cs typeface="Calibri"/>
              </a:rPr>
              <a:t>to</a:t>
            </a:r>
            <a:r>
              <a:rPr sz="2800" dirty="0">
                <a:solidFill>
                  <a:srgbClr val="FFFFFF"/>
                </a:solidFill>
                <a:latin typeface="Calibri"/>
                <a:cs typeface="Calibri"/>
              </a:rPr>
              <a:t> </a:t>
            </a:r>
            <a:r>
              <a:rPr sz="2800" spc="-15" dirty="0">
                <a:solidFill>
                  <a:srgbClr val="FFFFFF"/>
                </a:solidFill>
                <a:latin typeface="Calibri"/>
                <a:cs typeface="Calibri"/>
              </a:rPr>
              <a:t>provide</a:t>
            </a:r>
            <a:r>
              <a:rPr sz="2800" spc="10" dirty="0">
                <a:solidFill>
                  <a:srgbClr val="FFFFFF"/>
                </a:solidFill>
                <a:latin typeface="Calibri"/>
                <a:cs typeface="Calibri"/>
              </a:rPr>
              <a:t> </a:t>
            </a:r>
            <a:r>
              <a:rPr sz="2800" spc="-20" dirty="0">
                <a:solidFill>
                  <a:srgbClr val="FFFFFF"/>
                </a:solidFill>
                <a:latin typeface="Calibri"/>
                <a:cs typeface="Calibri"/>
              </a:rPr>
              <a:t>care</a:t>
            </a:r>
            <a:r>
              <a:rPr sz="2800" spc="5" dirty="0">
                <a:solidFill>
                  <a:srgbClr val="FFFFFF"/>
                </a:solidFill>
                <a:latin typeface="Calibri"/>
                <a:cs typeface="Calibri"/>
              </a:rPr>
              <a:t> </a:t>
            </a:r>
            <a:r>
              <a:rPr sz="2800" spc="-15" dirty="0">
                <a:solidFill>
                  <a:srgbClr val="FFFFFF"/>
                </a:solidFill>
                <a:latin typeface="Calibri"/>
                <a:cs typeface="Calibri"/>
              </a:rPr>
              <a:t>to</a:t>
            </a:r>
            <a:r>
              <a:rPr sz="2800" dirty="0">
                <a:solidFill>
                  <a:srgbClr val="FFFFFF"/>
                </a:solidFill>
                <a:latin typeface="Calibri"/>
                <a:cs typeface="Calibri"/>
              </a:rPr>
              <a:t> </a:t>
            </a:r>
            <a:r>
              <a:rPr sz="2800" spc="-5" dirty="0">
                <a:solidFill>
                  <a:srgbClr val="FFFFFF"/>
                </a:solidFill>
                <a:latin typeface="Calibri"/>
                <a:cs typeface="Calibri"/>
              </a:rPr>
              <a:t>another</a:t>
            </a:r>
            <a:r>
              <a:rPr sz="2800" spc="5" dirty="0">
                <a:solidFill>
                  <a:srgbClr val="FFFFFF"/>
                </a:solidFill>
                <a:latin typeface="Calibri"/>
                <a:cs typeface="Calibri"/>
              </a:rPr>
              <a:t> </a:t>
            </a:r>
            <a:r>
              <a:rPr sz="2800" spc="-10" dirty="0">
                <a:solidFill>
                  <a:srgbClr val="FFFFFF"/>
                </a:solidFill>
                <a:latin typeface="Calibri"/>
                <a:cs typeface="Calibri"/>
              </a:rPr>
              <a:t>patient.</a:t>
            </a:r>
            <a:r>
              <a:rPr sz="2800" spc="25" dirty="0">
                <a:solidFill>
                  <a:srgbClr val="FFFFFF"/>
                </a:solidFill>
                <a:latin typeface="Calibri"/>
                <a:cs typeface="Calibri"/>
              </a:rPr>
              <a:t> </a:t>
            </a:r>
            <a:r>
              <a:rPr sz="2800" spc="-5" dirty="0">
                <a:solidFill>
                  <a:srgbClr val="FFFFFF"/>
                </a:solidFill>
                <a:latin typeface="Calibri"/>
                <a:cs typeface="Calibri"/>
              </a:rPr>
              <a:t>Jane's</a:t>
            </a:r>
            <a:r>
              <a:rPr sz="2800" dirty="0">
                <a:solidFill>
                  <a:srgbClr val="FFFFFF"/>
                </a:solidFill>
                <a:latin typeface="Calibri"/>
                <a:cs typeface="Calibri"/>
              </a:rPr>
              <a:t> </a:t>
            </a:r>
            <a:r>
              <a:rPr sz="2800" spc="-10" dirty="0">
                <a:solidFill>
                  <a:srgbClr val="FFFFFF"/>
                </a:solidFill>
                <a:latin typeface="Calibri"/>
                <a:cs typeface="Calibri"/>
              </a:rPr>
              <a:t>husband</a:t>
            </a:r>
            <a:r>
              <a:rPr sz="2800" spc="50" dirty="0">
                <a:solidFill>
                  <a:srgbClr val="FFFFFF"/>
                </a:solidFill>
                <a:latin typeface="Calibri"/>
                <a:cs typeface="Calibri"/>
              </a:rPr>
              <a:t> </a:t>
            </a:r>
            <a:r>
              <a:rPr sz="2800" spc="-5" dirty="0">
                <a:solidFill>
                  <a:srgbClr val="FFFFFF"/>
                </a:solidFill>
                <a:latin typeface="Calibri"/>
                <a:cs typeface="Calibri"/>
              </a:rPr>
              <a:t>is </a:t>
            </a:r>
            <a:r>
              <a:rPr sz="2800" spc="-615" dirty="0">
                <a:solidFill>
                  <a:srgbClr val="FFFFFF"/>
                </a:solidFill>
                <a:latin typeface="Calibri"/>
                <a:cs typeface="Calibri"/>
              </a:rPr>
              <a:t> </a:t>
            </a:r>
            <a:r>
              <a:rPr sz="2800" spc="-5" dirty="0">
                <a:solidFill>
                  <a:srgbClr val="FFFFFF"/>
                </a:solidFill>
                <a:latin typeface="Calibri"/>
                <a:cs typeface="Calibri"/>
              </a:rPr>
              <a:t>in</a:t>
            </a:r>
            <a:r>
              <a:rPr sz="2800" dirty="0">
                <a:solidFill>
                  <a:srgbClr val="FFFFFF"/>
                </a:solidFill>
                <a:latin typeface="Calibri"/>
                <a:cs typeface="Calibri"/>
              </a:rPr>
              <a:t> </a:t>
            </a:r>
            <a:r>
              <a:rPr sz="2800" spc="-5" dirty="0">
                <a:solidFill>
                  <a:srgbClr val="FFFFFF"/>
                </a:solidFill>
                <a:latin typeface="Calibri"/>
                <a:cs typeface="Calibri"/>
              </a:rPr>
              <a:t>the</a:t>
            </a:r>
            <a:r>
              <a:rPr sz="2800" spc="10" dirty="0">
                <a:solidFill>
                  <a:srgbClr val="FFFFFF"/>
                </a:solidFill>
                <a:latin typeface="Calibri"/>
                <a:cs typeface="Calibri"/>
              </a:rPr>
              <a:t> </a:t>
            </a:r>
            <a:r>
              <a:rPr sz="2800" spc="-20" dirty="0">
                <a:solidFill>
                  <a:srgbClr val="FFFFFF"/>
                </a:solidFill>
                <a:latin typeface="Calibri"/>
                <a:cs typeface="Calibri"/>
              </a:rPr>
              <a:t>room</a:t>
            </a:r>
            <a:r>
              <a:rPr sz="2800" spc="10" dirty="0">
                <a:solidFill>
                  <a:srgbClr val="FFFFFF"/>
                </a:solidFill>
                <a:latin typeface="Calibri"/>
                <a:cs typeface="Calibri"/>
              </a:rPr>
              <a:t> </a:t>
            </a:r>
            <a:r>
              <a:rPr sz="2800" spc="-5" dirty="0">
                <a:solidFill>
                  <a:srgbClr val="FFFFFF"/>
                </a:solidFill>
                <a:latin typeface="Calibri"/>
                <a:cs typeface="Calibri"/>
              </a:rPr>
              <a:t>and</a:t>
            </a:r>
            <a:r>
              <a:rPr sz="2800" spc="15" dirty="0">
                <a:solidFill>
                  <a:srgbClr val="FFFFFF"/>
                </a:solidFill>
                <a:latin typeface="Calibri"/>
                <a:cs typeface="Calibri"/>
              </a:rPr>
              <a:t> </a:t>
            </a:r>
            <a:r>
              <a:rPr sz="2800" spc="-5" dirty="0">
                <a:solidFill>
                  <a:srgbClr val="FFFFFF"/>
                </a:solidFill>
                <a:latin typeface="Calibri"/>
                <a:cs typeface="Calibri"/>
              </a:rPr>
              <a:t>the</a:t>
            </a:r>
            <a:r>
              <a:rPr sz="2800" spc="10" dirty="0">
                <a:solidFill>
                  <a:srgbClr val="FFFFFF"/>
                </a:solidFill>
                <a:latin typeface="Calibri"/>
                <a:cs typeface="Calibri"/>
              </a:rPr>
              <a:t> </a:t>
            </a:r>
            <a:r>
              <a:rPr sz="2800" spc="-5" dirty="0">
                <a:solidFill>
                  <a:srgbClr val="FFFFFF"/>
                </a:solidFill>
                <a:latin typeface="Calibri"/>
                <a:cs typeface="Calibri"/>
              </a:rPr>
              <a:t>police</a:t>
            </a:r>
            <a:r>
              <a:rPr sz="2800" spc="10" dirty="0">
                <a:solidFill>
                  <a:srgbClr val="FFFFFF"/>
                </a:solidFill>
                <a:latin typeface="Calibri"/>
                <a:cs typeface="Calibri"/>
              </a:rPr>
              <a:t> </a:t>
            </a:r>
            <a:r>
              <a:rPr sz="2800" spc="-20" dirty="0">
                <a:solidFill>
                  <a:srgbClr val="FFFFFF"/>
                </a:solidFill>
                <a:latin typeface="Calibri"/>
                <a:cs typeface="Calibri"/>
              </a:rPr>
              <a:t>officers</a:t>
            </a:r>
            <a:r>
              <a:rPr sz="2800" dirty="0">
                <a:solidFill>
                  <a:srgbClr val="FFFFFF"/>
                </a:solidFill>
                <a:latin typeface="Calibri"/>
                <a:cs typeface="Calibri"/>
              </a:rPr>
              <a:t> </a:t>
            </a:r>
            <a:r>
              <a:rPr sz="2800" spc="-10" dirty="0">
                <a:solidFill>
                  <a:srgbClr val="FFFFFF"/>
                </a:solidFill>
                <a:latin typeface="Calibri"/>
                <a:cs typeface="Calibri"/>
              </a:rPr>
              <a:t>remain</a:t>
            </a:r>
            <a:r>
              <a:rPr sz="2800" spc="5" dirty="0">
                <a:solidFill>
                  <a:srgbClr val="FFFFFF"/>
                </a:solidFill>
                <a:latin typeface="Calibri"/>
                <a:cs typeface="Calibri"/>
              </a:rPr>
              <a:t> </a:t>
            </a:r>
            <a:r>
              <a:rPr sz="2800" spc="-10" dirty="0">
                <a:solidFill>
                  <a:srgbClr val="FFFFFF"/>
                </a:solidFill>
                <a:latin typeface="Calibri"/>
                <a:cs typeface="Calibri"/>
              </a:rPr>
              <a:t>outside</a:t>
            </a:r>
            <a:r>
              <a:rPr sz="2800" spc="20" dirty="0">
                <a:solidFill>
                  <a:srgbClr val="FFFFFF"/>
                </a:solidFill>
                <a:latin typeface="Calibri"/>
                <a:cs typeface="Calibri"/>
              </a:rPr>
              <a:t> </a:t>
            </a:r>
            <a:r>
              <a:rPr sz="2800" spc="-5" dirty="0">
                <a:solidFill>
                  <a:srgbClr val="FFFFFF"/>
                </a:solidFill>
                <a:latin typeface="Calibri"/>
                <a:cs typeface="Calibri"/>
              </a:rPr>
              <a:t>the</a:t>
            </a:r>
            <a:r>
              <a:rPr sz="2800" spc="10" dirty="0">
                <a:solidFill>
                  <a:srgbClr val="FFFFFF"/>
                </a:solidFill>
                <a:latin typeface="Calibri"/>
                <a:cs typeface="Calibri"/>
              </a:rPr>
              <a:t> </a:t>
            </a:r>
            <a:r>
              <a:rPr sz="2800" spc="-20" dirty="0">
                <a:solidFill>
                  <a:srgbClr val="FFFFFF"/>
                </a:solidFill>
                <a:latin typeface="Calibri"/>
                <a:cs typeface="Calibri"/>
              </a:rPr>
              <a:t>room.</a:t>
            </a:r>
            <a:r>
              <a:rPr sz="2800" spc="15" dirty="0">
                <a:solidFill>
                  <a:srgbClr val="FFFFFF"/>
                </a:solidFill>
                <a:latin typeface="Calibri"/>
                <a:cs typeface="Calibri"/>
              </a:rPr>
              <a:t> </a:t>
            </a:r>
            <a:r>
              <a:rPr sz="2800" spc="-5" dirty="0">
                <a:solidFill>
                  <a:srgbClr val="FFFFFF"/>
                </a:solidFill>
                <a:latin typeface="Calibri"/>
                <a:cs typeface="Calibri"/>
              </a:rPr>
              <a:t>Upon </a:t>
            </a:r>
            <a:r>
              <a:rPr sz="2800" dirty="0">
                <a:solidFill>
                  <a:srgbClr val="FFFFFF"/>
                </a:solidFill>
                <a:latin typeface="Calibri"/>
                <a:cs typeface="Calibri"/>
              </a:rPr>
              <a:t> </a:t>
            </a:r>
            <a:r>
              <a:rPr sz="2800" spc="-10" dirty="0">
                <a:solidFill>
                  <a:srgbClr val="FFFFFF"/>
                </a:solidFill>
                <a:latin typeface="Calibri"/>
                <a:cs typeface="Calibri"/>
              </a:rPr>
              <a:t>his</a:t>
            </a:r>
            <a:r>
              <a:rPr sz="2800" spc="20" dirty="0">
                <a:solidFill>
                  <a:srgbClr val="FFFFFF"/>
                </a:solidFill>
                <a:latin typeface="Calibri"/>
                <a:cs typeface="Calibri"/>
              </a:rPr>
              <a:t> </a:t>
            </a:r>
            <a:r>
              <a:rPr sz="2800" spc="-15" dirty="0">
                <a:solidFill>
                  <a:srgbClr val="FFFFFF"/>
                </a:solidFill>
                <a:latin typeface="Calibri"/>
                <a:cs typeface="Calibri"/>
              </a:rPr>
              <a:t>return,</a:t>
            </a:r>
            <a:r>
              <a:rPr sz="2800" spc="25" dirty="0">
                <a:solidFill>
                  <a:srgbClr val="FFFFFF"/>
                </a:solidFill>
                <a:latin typeface="Calibri"/>
                <a:cs typeface="Calibri"/>
              </a:rPr>
              <a:t> </a:t>
            </a:r>
            <a:r>
              <a:rPr sz="2800" spc="-5" dirty="0">
                <a:solidFill>
                  <a:srgbClr val="FFFFFF"/>
                </a:solidFill>
                <a:latin typeface="Calibri"/>
                <a:cs typeface="Calibri"/>
              </a:rPr>
              <a:t>he</a:t>
            </a:r>
            <a:r>
              <a:rPr sz="2800" spc="10" dirty="0">
                <a:solidFill>
                  <a:srgbClr val="FFFFFF"/>
                </a:solidFill>
                <a:latin typeface="Calibri"/>
                <a:cs typeface="Calibri"/>
              </a:rPr>
              <a:t> </a:t>
            </a:r>
            <a:r>
              <a:rPr sz="2800" spc="-10" dirty="0">
                <a:solidFill>
                  <a:srgbClr val="FFFFFF"/>
                </a:solidFill>
                <a:latin typeface="Calibri"/>
                <a:cs typeface="Calibri"/>
              </a:rPr>
              <a:t>sees</a:t>
            </a:r>
            <a:r>
              <a:rPr sz="2800" dirty="0">
                <a:solidFill>
                  <a:srgbClr val="FFFFFF"/>
                </a:solidFill>
                <a:latin typeface="Calibri"/>
                <a:cs typeface="Calibri"/>
              </a:rPr>
              <a:t> </a:t>
            </a:r>
            <a:r>
              <a:rPr sz="2800" spc="-5" dirty="0">
                <a:solidFill>
                  <a:srgbClr val="FFFFFF"/>
                </a:solidFill>
                <a:latin typeface="Calibri"/>
                <a:cs typeface="Calibri"/>
              </a:rPr>
              <a:t>Jane</a:t>
            </a:r>
            <a:r>
              <a:rPr sz="2800" spc="15" dirty="0">
                <a:solidFill>
                  <a:srgbClr val="FFFFFF"/>
                </a:solidFill>
                <a:latin typeface="Calibri"/>
                <a:cs typeface="Calibri"/>
              </a:rPr>
              <a:t> </a:t>
            </a:r>
            <a:r>
              <a:rPr sz="2800" spc="-10" dirty="0">
                <a:solidFill>
                  <a:srgbClr val="FFFFFF"/>
                </a:solidFill>
                <a:latin typeface="Calibri"/>
                <a:cs typeface="Calibri"/>
              </a:rPr>
              <a:t>pacing</a:t>
            </a:r>
            <a:r>
              <a:rPr sz="2800" dirty="0">
                <a:solidFill>
                  <a:srgbClr val="FFFFFF"/>
                </a:solidFill>
                <a:latin typeface="Calibri"/>
                <a:cs typeface="Calibri"/>
              </a:rPr>
              <a:t> </a:t>
            </a:r>
            <a:r>
              <a:rPr sz="2800" spc="-5" dirty="0">
                <a:solidFill>
                  <a:srgbClr val="FFFFFF"/>
                </a:solidFill>
                <a:latin typeface="Calibri"/>
                <a:cs typeface="Calibri"/>
              </a:rPr>
              <a:t>about</a:t>
            </a:r>
            <a:r>
              <a:rPr sz="2800" spc="25" dirty="0">
                <a:solidFill>
                  <a:srgbClr val="FFFFFF"/>
                </a:solidFill>
                <a:latin typeface="Calibri"/>
                <a:cs typeface="Calibri"/>
              </a:rPr>
              <a:t> </a:t>
            </a:r>
            <a:r>
              <a:rPr sz="2800" spc="-5" dirty="0">
                <a:solidFill>
                  <a:srgbClr val="FFFFFF"/>
                </a:solidFill>
                <a:latin typeface="Calibri"/>
                <a:cs typeface="Calibri"/>
              </a:rPr>
              <a:t>and</a:t>
            </a:r>
            <a:r>
              <a:rPr sz="2800" spc="10" dirty="0">
                <a:solidFill>
                  <a:srgbClr val="FFFFFF"/>
                </a:solidFill>
                <a:latin typeface="Calibri"/>
                <a:cs typeface="Calibri"/>
              </a:rPr>
              <a:t> </a:t>
            </a:r>
            <a:r>
              <a:rPr sz="2800" spc="-10" dirty="0">
                <a:solidFill>
                  <a:srgbClr val="FFFFFF"/>
                </a:solidFill>
                <a:latin typeface="Calibri"/>
                <a:cs typeface="Calibri"/>
              </a:rPr>
              <a:t>talking</a:t>
            </a:r>
            <a:r>
              <a:rPr sz="2800" spc="10" dirty="0">
                <a:solidFill>
                  <a:srgbClr val="FFFFFF"/>
                </a:solidFill>
                <a:latin typeface="Calibri"/>
                <a:cs typeface="Calibri"/>
              </a:rPr>
              <a:t> </a:t>
            </a:r>
            <a:r>
              <a:rPr sz="2800" spc="-20" dirty="0">
                <a:solidFill>
                  <a:srgbClr val="FFFFFF"/>
                </a:solidFill>
                <a:latin typeface="Calibri"/>
                <a:cs typeface="Calibri"/>
              </a:rPr>
              <a:t>to</a:t>
            </a:r>
            <a:r>
              <a:rPr sz="2800" dirty="0">
                <a:solidFill>
                  <a:srgbClr val="FFFFFF"/>
                </a:solidFill>
                <a:latin typeface="Calibri"/>
                <a:cs typeface="Calibri"/>
              </a:rPr>
              <a:t> </a:t>
            </a:r>
            <a:r>
              <a:rPr sz="2800" spc="-40" dirty="0">
                <a:solidFill>
                  <a:srgbClr val="FFFFFF"/>
                </a:solidFill>
                <a:latin typeface="Calibri"/>
                <a:cs typeface="Calibri"/>
              </a:rPr>
              <a:t>herself.</a:t>
            </a:r>
            <a:r>
              <a:rPr sz="2800" spc="15" dirty="0">
                <a:solidFill>
                  <a:srgbClr val="FFFFFF"/>
                </a:solidFill>
                <a:latin typeface="Calibri"/>
                <a:cs typeface="Calibri"/>
              </a:rPr>
              <a:t> </a:t>
            </a:r>
            <a:r>
              <a:rPr sz="2800" spc="-5" dirty="0">
                <a:solidFill>
                  <a:srgbClr val="FFFFFF"/>
                </a:solidFill>
                <a:latin typeface="Calibri"/>
                <a:cs typeface="Calibri"/>
              </a:rPr>
              <a:t>Jane's </a:t>
            </a:r>
            <a:r>
              <a:rPr sz="2800" dirty="0">
                <a:solidFill>
                  <a:srgbClr val="FFFFFF"/>
                </a:solidFill>
                <a:latin typeface="Calibri"/>
                <a:cs typeface="Calibri"/>
              </a:rPr>
              <a:t> </a:t>
            </a:r>
            <a:r>
              <a:rPr sz="2800" spc="-15" dirty="0">
                <a:solidFill>
                  <a:srgbClr val="FFFFFF"/>
                </a:solidFill>
                <a:latin typeface="Calibri"/>
                <a:cs typeface="Calibri"/>
              </a:rPr>
              <a:t>jaw</a:t>
            </a:r>
            <a:r>
              <a:rPr sz="2800" spc="10" dirty="0">
                <a:solidFill>
                  <a:srgbClr val="FFFFFF"/>
                </a:solidFill>
                <a:latin typeface="Calibri"/>
                <a:cs typeface="Calibri"/>
              </a:rPr>
              <a:t> </a:t>
            </a:r>
            <a:r>
              <a:rPr sz="2800" spc="-5" dirty="0">
                <a:solidFill>
                  <a:srgbClr val="FFFFFF"/>
                </a:solidFill>
                <a:latin typeface="Calibri"/>
                <a:cs typeface="Calibri"/>
              </a:rPr>
              <a:t>is</a:t>
            </a:r>
            <a:r>
              <a:rPr sz="2800" dirty="0">
                <a:solidFill>
                  <a:srgbClr val="FFFFFF"/>
                </a:solidFill>
                <a:latin typeface="Calibri"/>
                <a:cs typeface="Calibri"/>
              </a:rPr>
              <a:t> </a:t>
            </a:r>
            <a:r>
              <a:rPr sz="2800" spc="-5" dirty="0">
                <a:solidFill>
                  <a:srgbClr val="FFFFFF"/>
                </a:solidFill>
                <a:latin typeface="Calibri"/>
                <a:cs typeface="Calibri"/>
              </a:rPr>
              <a:t>clenched,</a:t>
            </a:r>
            <a:r>
              <a:rPr sz="2800" spc="25" dirty="0">
                <a:solidFill>
                  <a:srgbClr val="FFFFFF"/>
                </a:solidFill>
                <a:latin typeface="Calibri"/>
                <a:cs typeface="Calibri"/>
              </a:rPr>
              <a:t> </a:t>
            </a:r>
            <a:r>
              <a:rPr sz="2800" spc="-5" dirty="0">
                <a:solidFill>
                  <a:srgbClr val="FFFFFF"/>
                </a:solidFill>
                <a:latin typeface="Calibri"/>
                <a:cs typeface="Calibri"/>
              </a:rPr>
              <a:t>and</a:t>
            </a:r>
            <a:r>
              <a:rPr sz="2800" spc="25" dirty="0">
                <a:solidFill>
                  <a:srgbClr val="FFFFFF"/>
                </a:solidFill>
                <a:latin typeface="Calibri"/>
                <a:cs typeface="Calibri"/>
              </a:rPr>
              <a:t> </a:t>
            </a:r>
            <a:r>
              <a:rPr sz="2800" spc="-10" dirty="0">
                <a:solidFill>
                  <a:srgbClr val="FFFFFF"/>
                </a:solidFill>
                <a:latin typeface="Calibri"/>
                <a:cs typeface="Calibri"/>
              </a:rPr>
              <a:t>she</a:t>
            </a:r>
            <a:r>
              <a:rPr sz="2800" spc="10" dirty="0">
                <a:solidFill>
                  <a:srgbClr val="FFFFFF"/>
                </a:solidFill>
                <a:latin typeface="Calibri"/>
                <a:cs typeface="Calibri"/>
              </a:rPr>
              <a:t> </a:t>
            </a:r>
            <a:r>
              <a:rPr sz="2800" spc="-5" dirty="0">
                <a:solidFill>
                  <a:srgbClr val="FFFFFF"/>
                </a:solidFill>
                <a:latin typeface="Calibri"/>
                <a:cs typeface="Calibri"/>
              </a:rPr>
              <a:t>is</a:t>
            </a:r>
            <a:r>
              <a:rPr sz="2800" spc="5" dirty="0">
                <a:solidFill>
                  <a:srgbClr val="FFFFFF"/>
                </a:solidFill>
                <a:latin typeface="Calibri"/>
                <a:cs typeface="Calibri"/>
              </a:rPr>
              <a:t> </a:t>
            </a:r>
            <a:r>
              <a:rPr sz="2800" spc="-10" dirty="0">
                <a:solidFill>
                  <a:srgbClr val="FFFFFF"/>
                </a:solidFill>
                <a:latin typeface="Calibri"/>
                <a:cs typeface="Calibri"/>
              </a:rPr>
              <a:t>balling</a:t>
            </a:r>
            <a:r>
              <a:rPr sz="2800" spc="20" dirty="0">
                <a:solidFill>
                  <a:srgbClr val="FFFFFF"/>
                </a:solidFill>
                <a:latin typeface="Calibri"/>
                <a:cs typeface="Calibri"/>
              </a:rPr>
              <a:t> </a:t>
            </a:r>
            <a:r>
              <a:rPr sz="2800" spc="-10" dirty="0">
                <a:solidFill>
                  <a:srgbClr val="FFFFFF"/>
                </a:solidFill>
                <a:latin typeface="Calibri"/>
                <a:cs typeface="Calibri"/>
              </a:rPr>
              <a:t>her</a:t>
            </a:r>
            <a:r>
              <a:rPr sz="2800" dirty="0">
                <a:solidFill>
                  <a:srgbClr val="FFFFFF"/>
                </a:solidFill>
                <a:latin typeface="Calibri"/>
                <a:cs typeface="Calibri"/>
              </a:rPr>
              <a:t> </a:t>
            </a:r>
            <a:r>
              <a:rPr sz="2800" spc="-10" dirty="0">
                <a:solidFill>
                  <a:srgbClr val="FFFFFF"/>
                </a:solidFill>
                <a:latin typeface="Calibri"/>
                <a:cs typeface="Calibri"/>
              </a:rPr>
              <a:t>fists.</a:t>
            </a:r>
            <a:r>
              <a:rPr sz="2800" spc="30" dirty="0">
                <a:solidFill>
                  <a:srgbClr val="FFFFFF"/>
                </a:solidFill>
                <a:latin typeface="Calibri"/>
                <a:cs typeface="Calibri"/>
              </a:rPr>
              <a:t> </a:t>
            </a:r>
            <a:r>
              <a:rPr sz="2800" spc="-10" dirty="0">
                <a:solidFill>
                  <a:srgbClr val="FFFFFF"/>
                </a:solidFill>
                <a:latin typeface="Calibri"/>
                <a:cs typeface="Calibri"/>
              </a:rPr>
              <a:t>Her</a:t>
            </a:r>
            <a:r>
              <a:rPr sz="2800" spc="10" dirty="0">
                <a:solidFill>
                  <a:srgbClr val="FFFFFF"/>
                </a:solidFill>
                <a:latin typeface="Calibri"/>
                <a:cs typeface="Calibri"/>
              </a:rPr>
              <a:t> </a:t>
            </a:r>
            <a:r>
              <a:rPr sz="2800" spc="-10" dirty="0">
                <a:solidFill>
                  <a:srgbClr val="FFFFFF"/>
                </a:solidFill>
                <a:latin typeface="Calibri"/>
                <a:cs typeface="Calibri"/>
              </a:rPr>
              <a:t>husband</a:t>
            </a:r>
            <a:r>
              <a:rPr sz="2800" spc="50" dirty="0">
                <a:solidFill>
                  <a:srgbClr val="FFFFFF"/>
                </a:solidFill>
                <a:latin typeface="Calibri"/>
                <a:cs typeface="Calibri"/>
              </a:rPr>
              <a:t> </a:t>
            </a:r>
            <a:r>
              <a:rPr sz="2800" spc="-25" dirty="0">
                <a:solidFill>
                  <a:srgbClr val="FFFFFF"/>
                </a:solidFill>
                <a:latin typeface="Calibri"/>
                <a:cs typeface="Calibri"/>
              </a:rPr>
              <a:t>states</a:t>
            </a:r>
            <a:r>
              <a:rPr sz="2800" spc="15" dirty="0">
                <a:solidFill>
                  <a:srgbClr val="FFFFFF"/>
                </a:solidFill>
                <a:latin typeface="Calibri"/>
                <a:cs typeface="Calibri"/>
              </a:rPr>
              <a:t> </a:t>
            </a:r>
            <a:r>
              <a:rPr sz="2800" spc="-10" dirty="0">
                <a:solidFill>
                  <a:srgbClr val="FFFFFF"/>
                </a:solidFill>
                <a:latin typeface="Calibri"/>
                <a:cs typeface="Calibri"/>
              </a:rPr>
              <a:t>that </a:t>
            </a:r>
            <a:r>
              <a:rPr sz="2800" spc="-5" dirty="0">
                <a:solidFill>
                  <a:srgbClr val="FFFFFF"/>
                </a:solidFill>
                <a:latin typeface="Calibri"/>
                <a:cs typeface="Calibri"/>
              </a:rPr>
              <a:t> she</a:t>
            </a:r>
            <a:r>
              <a:rPr sz="2800" spc="50" dirty="0">
                <a:solidFill>
                  <a:srgbClr val="FFFFFF"/>
                </a:solidFill>
                <a:latin typeface="Calibri"/>
                <a:cs typeface="Calibri"/>
              </a:rPr>
              <a:t> </a:t>
            </a:r>
            <a:r>
              <a:rPr sz="2800" spc="-5" dirty="0">
                <a:solidFill>
                  <a:srgbClr val="FFFFFF"/>
                </a:solidFill>
                <a:latin typeface="Calibri"/>
                <a:cs typeface="Calibri"/>
              </a:rPr>
              <a:t>is</a:t>
            </a:r>
            <a:r>
              <a:rPr sz="2800" spc="55" dirty="0">
                <a:solidFill>
                  <a:srgbClr val="FFFFFF"/>
                </a:solidFill>
                <a:latin typeface="Calibri"/>
                <a:cs typeface="Calibri"/>
              </a:rPr>
              <a:t> </a:t>
            </a:r>
            <a:r>
              <a:rPr sz="2800" spc="-15" dirty="0">
                <a:solidFill>
                  <a:srgbClr val="FFFFFF"/>
                </a:solidFill>
                <a:latin typeface="Calibri"/>
                <a:cs typeface="Calibri"/>
              </a:rPr>
              <a:t>upset</a:t>
            </a:r>
            <a:r>
              <a:rPr sz="2800" spc="75" dirty="0">
                <a:solidFill>
                  <a:srgbClr val="FFFFFF"/>
                </a:solidFill>
                <a:latin typeface="Calibri"/>
                <a:cs typeface="Calibri"/>
              </a:rPr>
              <a:t> </a:t>
            </a:r>
            <a:r>
              <a:rPr sz="2800" spc="-10" dirty="0">
                <a:solidFill>
                  <a:srgbClr val="FFFFFF"/>
                </a:solidFill>
                <a:latin typeface="Calibri"/>
                <a:cs typeface="Calibri"/>
              </a:rPr>
              <a:t>that</a:t>
            </a:r>
            <a:r>
              <a:rPr sz="2800" spc="65" dirty="0">
                <a:solidFill>
                  <a:srgbClr val="FFFFFF"/>
                </a:solidFill>
                <a:latin typeface="Calibri"/>
                <a:cs typeface="Calibri"/>
              </a:rPr>
              <a:t> </a:t>
            </a:r>
            <a:r>
              <a:rPr sz="2800" spc="-5" dirty="0">
                <a:solidFill>
                  <a:srgbClr val="FFFFFF"/>
                </a:solidFill>
                <a:latin typeface="Calibri"/>
                <a:cs typeface="Calibri"/>
              </a:rPr>
              <a:t>the</a:t>
            </a:r>
            <a:r>
              <a:rPr sz="2800" spc="50" dirty="0">
                <a:solidFill>
                  <a:srgbClr val="FFFFFF"/>
                </a:solidFill>
                <a:latin typeface="Calibri"/>
                <a:cs typeface="Calibri"/>
              </a:rPr>
              <a:t> </a:t>
            </a:r>
            <a:r>
              <a:rPr sz="2800" spc="-10" dirty="0">
                <a:solidFill>
                  <a:srgbClr val="FFFFFF"/>
                </a:solidFill>
                <a:latin typeface="Calibri"/>
                <a:cs typeface="Calibri"/>
              </a:rPr>
              <a:t>doctor</a:t>
            </a:r>
            <a:r>
              <a:rPr sz="2800" spc="60" dirty="0">
                <a:solidFill>
                  <a:srgbClr val="FFFFFF"/>
                </a:solidFill>
                <a:latin typeface="Calibri"/>
                <a:cs typeface="Calibri"/>
              </a:rPr>
              <a:t> </a:t>
            </a:r>
            <a:r>
              <a:rPr sz="2800" spc="-5" dirty="0">
                <a:solidFill>
                  <a:srgbClr val="FFFFFF"/>
                </a:solidFill>
                <a:latin typeface="Calibri"/>
                <a:cs typeface="Calibri"/>
              </a:rPr>
              <a:t>has</a:t>
            </a:r>
            <a:r>
              <a:rPr sz="2800" spc="60" dirty="0">
                <a:solidFill>
                  <a:srgbClr val="FFFFFF"/>
                </a:solidFill>
                <a:latin typeface="Calibri"/>
                <a:cs typeface="Calibri"/>
              </a:rPr>
              <a:t> </a:t>
            </a:r>
            <a:r>
              <a:rPr sz="2800" spc="-5" dirty="0">
                <a:solidFill>
                  <a:srgbClr val="FFFFFF"/>
                </a:solidFill>
                <a:latin typeface="Calibri"/>
                <a:cs typeface="Calibri"/>
              </a:rPr>
              <a:t>not</a:t>
            </a:r>
            <a:r>
              <a:rPr sz="2800" spc="60" dirty="0">
                <a:solidFill>
                  <a:srgbClr val="FFFFFF"/>
                </a:solidFill>
                <a:latin typeface="Calibri"/>
                <a:cs typeface="Calibri"/>
              </a:rPr>
              <a:t> </a:t>
            </a:r>
            <a:r>
              <a:rPr sz="2800" spc="-5" dirty="0">
                <a:solidFill>
                  <a:srgbClr val="FFFFFF"/>
                </a:solidFill>
                <a:latin typeface="Calibri"/>
                <a:cs typeface="Calibri"/>
              </a:rPr>
              <a:t>been</a:t>
            </a:r>
            <a:r>
              <a:rPr sz="2800" spc="50" dirty="0">
                <a:solidFill>
                  <a:srgbClr val="FFFFFF"/>
                </a:solidFill>
                <a:latin typeface="Calibri"/>
                <a:cs typeface="Calibri"/>
              </a:rPr>
              <a:t> </a:t>
            </a:r>
            <a:r>
              <a:rPr sz="2800" spc="-5" dirty="0">
                <a:solidFill>
                  <a:srgbClr val="FFFFFF"/>
                </a:solidFill>
                <a:latin typeface="Calibri"/>
                <a:cs typeface="Calibri"/>
              </a:rPr>
              <a:t>in</a:t>
            </a:r>
            <a:r>
              <a:rPr sz="2800" spc="55" dirty="0">
                <a:solidFill>
                  <a:srgbClr val="FFFFFF"/>
                </a:solidFill>
                <a:latin typeface="Calibri"/>
                <a:cs typeface="Calibri"/>
              </a:rPr>
              <a:t> </a:t>
            </a:r>
            <a:r>
              <a:rPr sz="2800" spc="-20" dirty="0">
                <a:solidFill>
                  <a:srgbClr val="FFFFFF"/>
                </a:solidFill>
                <a:latin typeface="Calibri"/>
                <a:cs typeface="Calibri"/>
              </a:rPr>
              <a:t>to</a:t>
            </a:r>
            <a:r>
              <a:rPr sz="2800" spc="50" dirty="0">
                <a:solidFill>
                  <a:srgbClr val="FFFFFF"/>
                </a:solidFill>
                <a:latin typeface="Calibri"/>
                <a:cs typeface="Calibri"/>
              </a:rPr>
              <a:t> </a:t>
            </a:r>
            <a:r>
              <a:rPr sz="2800" spc="-5" dirty="0">
                <a:solidFill>
                  <a:srgbClr val="FFFFFF"/>
                </a:solidFill>
                <a:latin typeface="Calibri"/>
                <a:cs typeface="Calibri"/>
              </a:rPr>
              <a:t>see</a:t>
            </a:r>
            <a:r>
              <a:rPr sz="2800" spc="50" dirty="0">
                <a:solidFill>
                  <a:srgbClr val="FFFFFF"/>
                </a:solidFill>
                <a:latin typeface="Calibri"/>
                <a:cs typeface="Calibri"/>
              </a:rPr>
              <a:t> </a:t>
            </a:r>
            <a:r>
              <a:rPr sz="2800" spc="-5" dirty="0">
                <a:solidFill>
                  <a:srgbClr val="FFFFFF"/>
                </a:solidFill>
                <a:latin typeface="Calibri"/>
                <a:cs typeface="Calibri"/>
              </a:rPr>
              <a:t>her</a:t>
            </a:r>
            <a:r>
              <a:rPr sz="2800" spc="55" dirty="0">
                <a:solidFill>
                  <a:srgbClr val="FFFFFF"/>
                </a:solidFill>
                <a:latin typeface="Calibri"/>
                <a:cs typeface="Calibri"/>
              </a:rPr>
              <a:t> </a:t>
            </a:r>
            <a:r>
              <a:rPr sz="2800" spc="-5" dirty="0">
                <a:solidFill>
                  <a:srgbClr val="FFFFFF"/>
                </a:solidFill>
                <a:latin typeface="Calibri"/>
                <a:cs typeface="Calibri"/>
              </a:rPr>
              <a:t>and</a:t>
            </a:r>
            <a:r>
              <a:rPr sz="2800" spc="60" dirty="0">
                <a:solidFill>
                  <a:srgbClr val="FFFFFF"/>
                </a:solidFill>
                <a:latin typeface="Calibri"/>
                <a:cs typeface="Calibri"/>
              </a:rPr>
              <a:t> </a:t>
            </a:r>
            <a:r>
              <a:rPr sz="2800" spc="-10" dirty="0">
                <a:solidFill>
                  <a:srgbClr val="FFFFFF"/>
                </a:solidFill>
                <a:latin typeface="Calibri"/>
                <a:cs typeface="Calibri"/>
              </a:rPr>
              <a:t>she </a:t>
            </a:r>
            <a:r>
              <a:rPr sz="2800" spc="-5" dirty="0">
                <a:solidFill>
                  <a:srgbClr val="FFFFFF"/>
                </a:solidFill>
                <a:latin typeface="Calibri"/>
                <a:cs typeface="Calibri"/>
              </a:rPr>
              <a:t> </a:t>
            </a:r>
            <a:r>
              <a:rPr sz="2800" spc="-15" dirty="0">
                <a:solidFill>
                  <a:srgbClr val="FFFFFF"/>
                </a:solidFill>
                <a:latin typeface="Calibri"/>
                <a:cs typeface="Calibri"/>
              </a:rPr>
              <a:t>wants</a:t>
            </a:r>
            <a:r>
              <a:rPr sz="2800" spc="5" dirty="0">
                <a:solidFill>
                  <a:srgbClr val="FFFFFF"/>
                </a:solidFill>
                <a:latin typeface="Calibri"/>
                <a:cs typeface="Calibri"/>
              </a:rPr>
              <a:t> </a:t>
            </a:r>
            <a:r>
              <a:rPr sz="2800" spc="-20" dirty="0">
                <a:solidFill>
                  <a:srgbClr val="FFFFFF"/>
                </a:solidFill>
                <a:latin typeface="Calibri"/>
                <a:cs typeface="Calibri"/>
              </a:rPr>
              <a:t>to</a:t>
            </a:r>
            <a:r>
              <a:rPr sz="2800" spc="-5" dirty="0">
                <a:solidFill>
                  <a:srgbClr val="FFFFFF"/>
                </a:solidFill>
                <a:latin typeface="Calibri"/>
                <a:cs typeface="Calibri"/>
              </a:rPr>
              <a:t> </a:t>
            </a:r>
            <a:r>
              <a:rPr sz="2800" spc="-15" dirty="0">
                <a:solidFill>
                  <a:srgbClr val="FFFFFF"/>
                </a:solidFill>
                <a:latin typeface="Calibri"/>
                <a:cs typeface="Calibri"/>
              </a:rPr>
              <a:t>leave.</a:t>
            </a:r>
            <a:endParaRPr sz="2800">
              <a:latin typeface="Calibri"/>
              <a:cs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98698" y="236511"/>
            <a:ext cx="9653270" cy="566822"/>
          </a:xfrm>
          <a:prstGeom prst="rect">
            <a:avLst/>
          </a:prstGeom>
        </p:spPr>
        <p:txBody>
          <a:bodyPr vert="horz" wrap="square" lIns="0" tIns="12700" rIns="0" bIns="0" rtlCol="0">
            <a:spAutoFit/>
          </a:bodyPr>
          <a:lstStyle/>
          <a:p>
            <a:pPr marL="12700">
              <a:lnSpc>
                <a:spcPct val="100000"/>
              </a:lnSpc>
              <a:spcBef>
                <a:spcPts val="100"/>
              </a:spcBef>
            </a:pPr>
            <a:r>
              <a:rPr lang="en-US" sz="3600" b="0" spc="-5" dirty="0">
                <a:latin typeface="Calibri Light"/>
                <a:cs typeface="Calibri Light"/>
              </a:rPr>
              <a:t>CASE</a:t>
            </a:r>
            <a:r>
              <a:rPr lang="en-US" sz="3600" b="0" spc="-30" dirty="0">
                <a:latin typeface="Calibri Light"/>
                <a:cs typeface="Calibri Light"/>
              </a:rPr>
              <a:t> </a:t>
            </a:r>
            <a:r>
              <a:rPr lang="en-US" sz="3600" b="0" spc="-15" dirty="0">
                <a:latin typeface="Calibri Light"/>
                <a:cs typeface="Calibri Light"/>
              </a:rPr>
              <a:t>STUDY</a:t>
            </a:r>
            <a:r>
              <a:rPr lang="en-US" sz="3600" b="0" spc="-30" dirty="0">
                <a:latin typeface="Calibri Light"/>
                <a:cs typeface="Calibri Light"/>
              </a:rPr>
              <a:t> </a:t>
            </a:r>
            <a:r>
              <a:rPr lang="en-US" sz="3600" b="0" dirty="0">
                <a:latin typeface="Calibri Light"/>
                <a:cs typeface="Calibri Light"/>
              </a:rPr>
              <a:t>2:</a:t>
            </a:r>
            <a:r>
              <a:rPr lang="en-US" sz="3600" b="0" spc="-10" dirty="0">
                <a:latin typeface="Calibri Light"/>
                <a:cs typeface="Calibri Light"/>
              </a:rPr>
              <a:t> </a:t>
            </a:r>
            <a:r>
              <a:rPr lang="en-US" sz="3600" b="0" spc="-45" dirty="0">
                <a:latin typeface="Calibri Light"/>
                <a:cs typeface="Calibri Light"/>
              </a:rPr>
              <a:t>SITUATION </a:t>
            </a:r>
            <a:r>
              <a:rPr lang="en-US" sz="3600" b="0" spc="-40" dirty="0">
                <a:latin typeface="Calibri Light"/>
                <a:cs typeface="Calibri Light"/>
              </a:rPr>
              <a:t>ESCALATES</a:t>
            </a:r>
            <a:endParaRPr sz="3600" dirty="0">
              <a:latin typeface="Calibri Light"/>
              <a:cs typeface="Calibri Light"/>
            </a:endParaRPr>
          </a:p>
        </p:txBody>
      </p:sp>
      <p:sp>
        <p:nvSpPr>
          <p:cNvPr id="3" name="object 3"/>
          <p:cNvSpPr txBox="1"/>
          <p:nvPr/>
        </p:nvSpPr>
        <p:spPr>
          <a:xfrm>
            <a:off x="798698" y="933065"/>
            <a:ext cx="9653270" cy="5754781"/>
          </a:xfrm>
          <a:prstGeom prst="rect">
            <a:avLst/>
          </a:prstGeom>
        </p:spPr>
        <p:txBody>
          <a:bodyPr vert="horz" wrap="square" lIns="0" tIns="12065" rIns="0" bIns="0" rtlCol="0">
            <a:spAutoFit/>
          </a:bodyPr>
          <a:lstStyle/>
          <a:p>
            <a:pPr marL="12700">
              <a:lnSpc>
                <a:spcPct val="100000"/>
              </a:lnSpc>
              <a:spcBef>
                <a:spcPts val="1095"/>
              </a:spcBef>
            </a:pPr>
            <a:r>
              <a:rPr lang="en-US" sz="2800" dirty="0">
                <a:solidFill>
                  <a:srgbClr val="FFFFFF"/>
                </a:solidFill>
                <a:latin typeface="Calibri"/>
                <a:cs typeface="Calibri"/>
              </a:rPr>
              <a:t>John</a:t>
            </a:r>
            <a:r>
              <a:rPr lang="en-US" sz="2800" spc="-15" dirty="0">
                <a:solidFill>
                  <a:srgbClr val="FFFFFF"/>
                </a:solidFill>
                <a:latin typeface="Calibri"/>
                <a:cs typeface="Calibri"/>
              </a:rPr>
              <a:t> </a:t>
            </a:r>
            <a:r>
              <a:rPr lang="en-US" sz="2800" spc="-5" dirty="0">
                <a:solidFill>
                  <a:srgbClr val="FFFFFF"/>
                </a:solidFill>
                <a:latin typeface="Calibri"/>
                <a:cs typeface="Calibri"/>
              </a:rPr>
              <a:t>checks</a:t>
            </a:r>
            <a:r>
              <a:rPr lang="en-US" sz="2800" spc="5" dirty="0">
                <a:solidFill>
                  <a:srgbClr val="FFFFFF"/>
                </a:solidFill>
                <a:latin typeface="Calibri"/>
                <a:cs typeface="Calibri"/>
              </a:rPr>
              <a:t> </a:t>
            </a:r>
            <a:r>
              <a:rPr lang="en-US" sz="2800" spc="-5" dirty="0">
                <a:solidFill>
                  <a:srgbClr val="FFFFFF"/>
                </a:solidFill>
                <a:latin typeface="Calibri"/>
                <a:cs typeface="Calibri"/>
              </a:rPr>
              <a:t>his</a:t>
            </a:r>
            <a:r>
              <a:rPr lang="en-US" sz="2800" dirty="0">
                <a:solidFill>
                  <a:srgbClr val="FFFFFF"/>
                </a:solidFill>
                <a:latin typeface="Calibri"/>
                <a:cs typeface="Calibri"/>
              </a:rPr>
              <a:t> </a:t>
            </a:r>
            <a:r>
              <a:rPr lang="en-US" sz="2800" spc="-15" dirty="0">
                <a:solidFill>
                  <a:srgbClr val="FFFFFF"/>
                </a:solidFill>
                <a:latin typeface="Calibri"/>
                <a:cs typeface="Calibri"/>
              </a:rPr>
              <a:t>watch</a:t>
            </a:r>
            <a:r>
              <a:rPr lang="en-US" sz="2800" spc="5" dirty="0">
                <a:solidFill>
                  <a:srgbClr val="FFFFFF"/>
                </a:solidFill>
                <a:latin typeface="Calibri"/>
                <a:cs typeface="Calibri"/>
              </a:rPr>
              <a:t> </a:t>
            </a:r>
            <a:r>
              <a:rPr lang="en-US" sz="2800" dirty="0">
                <a:solidFill>
                  <a:srgbClr val="FFFFFF"/>
                </a:solidFill>
                <a:latin typeface="Calibri"/>
                <a:cs typeface="Calibri"/>
              </a:rPr>
              <a:t>and </a:t>
            </a:r>
            <a:r>
              <a:rPr lang="en-US" sz="2800" spc="-10" dirty="0">
                <a:solidFill>
                  <a:srgbClr val="FFFFFF"/>
                </a:solidFill>
                <a:latin typeface="Calibri"/>
                <a:cs typeface="Calibri"/>
              </a:rPr>
              <a:t>notes</a:t>
            </a:r>
            <a:r>
              <a:rPr lang="en-US" sz="2800" spc="5" dirty="0">
                <a:solidFill>
                  <a:srgbClr val="FFFFFF"/>
                </a:solidFill>
                <a:latin typeface="Calibri"/>
                <a:cs typeface="Calibri"/>
              </a:rPr>
              <a:t> </a:t>
            </a:r>
            <a:r>
              <a:rPr lang="en-US" sz="2800" spc="-5" dirty="0">
                <a:solidFill>
                  <a:srgbClr val="FFFFFF"/>
                </a:solidFill>
                <a:latin typeface="Calibri"/>
                <a:cs typeface="Calibri"/>
              </a:rPr>
              <a:t>that</a:t>
            </a:r>
            <a:r>
              <a:rPr lang="en-US" sz="2800" spc="5" dirty="0">
                <a:solidFill>
                  <a:srgbClr val="FFFFFF"/>
                </a:solidFill>
                <a:latin typeface="Calibri"/>
                <a:cs typeface="Calibri"/>
              </a:rPr>
              <a:t> </a:t>
            </a:r>
            <a:r>
              <a:rPr lang="en-US" sz="2800" dirty="0">
                <a:solidFill>
                  <a:srgbClr val="FFFFFF"/>
                </a:solidFill>
                <a:latin typeface="Calibri"/>
                <a:cs typeface="Calibri"/>
              </a:rPr>
              <a:t>only</a:t>
            </a:r>
            <a:r>
              <a:rPr lang="en-US" sz="2800" spc="-20" dirty="0">
                <a:solidFill>
                  <a:srgbClr val="FFFFFF"/>
                </a:solidFill>
                <a:latin typeface="Calibri"/>
                <a:cs typeface="Calibri"/>
              </a:rPr>
              <a:t> </a:t>
            </a:r>
            <a:r>
              <a:rPr lang="en-US" sz="2800" dirty="0">
                <a:solidFill>
                  <a:srgbClr val="FFFFFF"/>
                </a:solidFill>
                <a:latin typeface="Calibri"/>
                <a:cs typeface="Calibri"/>
              </a:rPr>
              <a:t>15</a:t>
            </a:r>
            <a:r>
              <a:rPr lang="en-US" sz="2800" spc="-10" dirty="0">
                <a:solidFill>
                  <a:srgbClr val="FFFFFF"/>
                </a:solidFill>
                <a:latin typeface="Calibri"/>
                <a:cs typeface="Calibri"/>
              </a:rPr>
              <a:t> </a:t>
            </a:r>
            <a:r>
              <a:rPr lang="en-US" sz="2800" spc="-5" dirty="0">
                <a:solidFill>
                  <a:srgbClr val="FFFFFF"/>
                </a:solidFill>
                <a:latin typeface="Calibri"/>
                <a:cs typeface="Calibri"/>
              </a:rPr>
              <a:t>minutes</a:t>
            </a:r>
            <a:r>
              <a:rPr lang="en-US" sz="2800" spc="15" dirty="0">
                <a:solidFill>
                  <a:srgbClr val="FFFFFF"/>
                </a:solidFill>
                <a:latin typeface="Calibri"/>
                <a:cs typeface="Calibri"/>
              </a:rPr>
              <a:t> </a:t>
            </a:r>
            <a:r>
              <a:rPr lang="en-US" sz="2800" spc="-5" dirty="0">
                <a:solidFill>
                  <a:srgbClr val="FFFFFF"/>
                </a:solidFill>
                <a:latin typeface="Calibri"/>
                <a:cs typeface="Calibri"/>
              </a:rPr>
              <a:t>has </a:t>
            </a:r>
            <a:r>
              <a:rPr lang="en-US" sz="2800" dirty="0">
                <a:solidFill>
                  <a:srgbClr val="FFFFFF"/>
                </a:solidFill>
                <a:latin typeface="Calibri"/>
                <a:cs typeface="Calibri"/>
              </a:rPr>
              <a:t>passed.</a:t>
            </a:r>
            <a:r>
              <a:rPr lang="en-US" sz="2800" spc="5" dirty="0">
                <a:solidFill>
                  <a:srgbClr val="FFFFFF"/>
                </a:solidFill>
                <a:latin typeface="Calibri"/>
                <a:cs typeface="Calibri"/>
              </a:rPr>
              <a:t> </a:t>
            </a:r>
            <a:r>
              <a:rPr lang="en-US" sz="2800" spc="-5" dirty="0">
                <a:solidFill>
                  <a:srgbClr val="FFFFFF"/>
                </a:solidFill>
                <a:latin typeface="Calibri"/>
                <a:cs typeface="Calibri"/>
              </a:rPr>
              <a:t>He</a:t>
            </a:r>
            <a:r>
              <a:rPr lang="en-US" sz="2800" spc="5" dirty="0">
                <a:solidFill>
                  <a:srgbClr val="FFFFFF"/>
                </a:solidFill>
                <a:latin typeface="Calibri"/>
                <a:cs typeface="Calibri"/>
              </a:rPr>
              <a:t> </a:t>
            </a:r>
            <a:r>
              <a:rPr lang="en-US" sz="2800" spc="-10" dirty="0">
                <a:solidFill>
                  <a:srgbClr val="FFFFFF"/>
                </a:solidFill>
                <a:latin typeface="Calibri"/>
                <a:cs typeface="Calibri"/>
              </a:rPr>
              <a:t>would:</a:t>
            </a:r>
            <a:endParaRPr lang="en-US" sz="2800" dirty="0">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endParaRPr lang="en-US" sz="2800" spc="-10" dirty="0">
              <a:solidFill>
                <a:srgbClr val="FFFFFF"/>
              </a:solidFill>
              <a:latin typeface="Calibri"/>
              <a:cs typeface="Calibri"/>
            </a:endParaRPr>
          </a:p>
          <a:p>
            <a:pPr marL="12700" marR="5080">
              <a:lnSpc>
                <a:spcPct val="100000"/>
              </a:lnSpc>
              <a:spcBef>
                <a:spcPts val="95"/>
              </a:spcBef>
            </a:pPr>
            <a:r>
              <a:rPr lang="en-US" sz="2800" i="1" spc="-10" dirty="0">
                <a:solidFill>
                  <a:srgbClr val="FFFFFF"/>
                </a:solidFill>
                <a:latin typeface="Calibri"/>
                <a:cs typeface="Calibri"/>
              </a:rPr>
              <a:t>Click on the button that corresponds to the letter of your choice.</a:t>
            </a:r>
          </a:p>
        </p:txBody>
      </p:sp>
      <p:sp>
        <p:nvSpPr>
          <p:cNvPr id="4" name="Rectangle: Rounded Corners 3">
            <a:hlinkClick r:id="rId2" action="ppaction://hlinksldjump"/>
            <a:extLst>
              <a:ext uri="{FF2B5EF4-FFF2-40B4-BE49-F238E27FC236}">
                <a16:creationId xmlns:a16="http://schemas.microsoft.com/office/drawing/2014/main" id="{793810E9-5AE1-4AF1-8119-BFD6885A1B8E}"/>
              </a:ext>
            </a:extLst>
          </p:cNvPr>
          <p:cNvSpPr/>
          <p:nvPr/>
        </p:nvSpPr>
        <p:spPr>
          <a:xfrm>
            <a:off x="798698" y="1917545"/>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pc="-10" dirty="0">
                <a:solidFill>
                  <a:srgbClr val="FFFFFF"/>
                </a:solidFill>
                <a:latin typeface="Calibri"/>
                <a:cs typeface="Calibri"/>
              </a:rPr>
              <a:t>A. Instruct the husband to tell Jane to be patient, after all this is an emergency department and  the doctors are busy.</a:t>
            </a:r>
          </a:p>
        </p:txBody>
      </p:sp>
      <p:sp>
        <p:nvSpPr>
          <p:cNvPr id="5" name="Rectangle: Rounded Corners 4">
            <a:hlinkClick r:id="rId2" action="ppaction://hlinksldjump"/>
            <a:extLst>
              <a:ext uri="{FF2B5EF4-FFF2-40B4-BE49-F238E27FC236}">
                <a16:creationId xmlns:a16="http://schemas.microsoft.com/office/drawing/2014/main" id="{CB8F3CB3-82E9-4744-8D47-904330BD4457}"/>
              </a:ext>
            </a:extLst>
          </p:cNvPr>
          <p:cNvSpPr/>
          <p:nvPr/>
        </p:nvSpPr>
        <p:spPr>
          <a:xfrm>
            <a:off x="798698" y="2958068"/>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a:lnSpc>
                <a:spcPct val="100000"/>
              </a:lnSpc>
              <a:spcBef>
                <a:spcPts val="994"/>
              </a:spcBef>
              <a:tabLst>
                <a:tab pos="378460" algn="l"/>
              </a:tabLst>
            </a:pPr>
            <a:r>
              <a:rPr lang="en-US" sz="2800" spc="-10" dirty="0">
                <a:solidFill>
                  <a:srgbClr val="FFFFFF"/>
                </a:solidFill>
                <a:latin typeface="Calibri"/>
                <a:cs typeface="Calibri"/>
              </a:rPr>
              <a:t>B. Tell Jane if she does not calm down, he will remove her husband and lock the door.</a:t>
            </a:r>
          </a:p>
        </p:txBody>
      </p:sp>
      <p:sp>
        <p:nvSpPr>
          <p:cNvPr id="6" name="Rectangle: Rounded Corners 5">
            <a:hlinkClick r:id="rId2" action="ppaction://hlinksldjump"/>
            <a:extLst>
              <a:ext uri="{FF2B5EF4-FFF2-40B4-BE49-F238E27FC236}">
                <a16:creationId xmlns:a16="http://schemas.microsoft.com/office/drawing/2014/main" id="{AB42227C-C19B-463E-B2D9-FAC271B38BB0}"/>
              </a:ext>
            </a:extLst>
          </p:cNvPr>
          <p:cNvSpPr/>
          <p:nvPr/>
        </p:nvSpPr>
        <p:spPr>
          <a:xfrm>
            <a:off x="798698" y="3998591"/>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ct val="100000"/>
              </a:lnSpc>
              <a:spcBef>
                <a:spcPts val="994"/>
              </a:spcBef>
              <a:tabLst>
                <a:tab pos="269240" algn="l"/>
              </a:tabLst>
            </a:pPr>
            <a:r>
              <a:rPr lang="en-US" sz="2400" dirty="0">
                <a:solidFill>
                  <a:srgbClr val="FFFFFF"/>
                </a:solidFill>
                <a:latin typeface="Calibri"/>
                <a:cs typeface="Calibri"/>
              </a:rPr>
              <a:t>C. Speak</a:t>
            </a:r>
            <a:r>
              <a:rPr lang="en-US" sz="2400" spc="-5" dirty="0">
                <a:solidFill>
                  <a:srgbClr val="FFFFFF"/>
                </a:solidFill>
                <a:latin typeface="Calibri"/>
                <a:cs typeface="Calibri"/>
              </a:rPr>
              <a:t> </a:t>
            </a:r>
            <a:r>
              <a:rPr lang="en-US" sz="2400" spc="-15" dirty="0">
                <a:solidFill>
                  <a:srgbClr val="FFFFFF"/>
                </a:solidFill>
                <a:latin typeface="Calibri"/>
                <a:cs typeface="Calibri"/>
              </a:rPr>
              <a:t>to</a:t>
            </a:r>
            <a:r>
              <a:rPr lang="en-US" sz="2400" dirty="0">
                <a:solidFill>
                  <a:srgbClr val="FFFFFF"/>
                </a:solidFill>
                <a:latin typeface="Calibri"/>
                <a:cs typeface="Calibri"/>
              </a:rPr>
              <a:t> Jane</a:t>
            </a:r>
            <a:r>
              <a:rPr lang="en-US" sz="2400" spc="5" dirty="0">
                <a:solidFill>
                  <a:srgbClr val="FFFFFF"/>
                </a:solidFill>
                <a:latin typeface="Calibri"/>
                <a:cs typeface="Calibri"/>
              </a:rPr>
              <a:t> </a:t>
            </a:r>
            <a:r>
              <a:rPr lang="en-US" sz="2400" dirty="0">
                <a:solidFill>
                  <a:srgbClr val="FFFFFF"/>
                </a:solidFill>
                <a:latin typeface="Calibri"/>
                <a:cs typeface="Calibri"/>
              </a:rPr>
              <a:t>in</a:t>
            </a:r>
            <a:r>
              <a:rPr lang="en-US" sz="2400" spc="5" dirty="0">
                <a:solidFill>
                  <a:srgbClr val="FFFFFF"/>
                </a:solidFill>
                <a:latin typeface="Calibri"/>
                <a:cs typeface="Calibri"/>
              </a:rPr>
              <a:t> </a:t>
            </a:r>
            <a:r>
              <a:rPr lang="en-US" sz="2400" dirty="0">
                <a:solidFill>
                  <a:srgbClr val="FFFFFF"/>
                </a:solidFill>
                <a:latin typeface="Calibri"/>
                <a:cs typeface="Calibri"/>
              </a:rPr>
              <a:t>a</a:t>
            </a:r>
            <a:r>
              <a:rPr lang="en-US" sz="2400" spc="5" dirty="0">
                <a:solidFill>
                  <a:srgbClr val="FFFFFF"/>
                </a:solidFill>
                <a:latin typeface="Calibri"/>
                <a:cs typeface="Calibri"/>
              </a:rPr>
              <a:t> </a:t>
            </a:r>
            <a:r>
              <a:rPr lang="en-US" sz="2400" spc="-5" dirty="0">
                <a:solidFill>
                  <a:srgbClr val="FFFFFF"/>
                </a:solidFill>
                <a:latin typeface="Calibri"/>
                <a:cs typeface="Calibri"/>
              </a:rPr>
              <a:t>calm,</a:t>
            </a:r>
            <a:r>
              <a:rPr lang="en-US" sz="2400" spc="10" dirty="0">
                <a:solidFill>
                  <a:srgbClr val="FFFFFF"/>
                </a:solidFill>
                <a:latin typeface="Calibri"/>
                <a:cs typeface="Calibri"/>
              </a:rPr>
              <a:t> </a:t>
            </a:r>
            <a:r>
              <a:rPr lang="en-US" sz="2400" spc="-5" dirty="0">
                <a:solidFill>
                  <a:srgbClr val="FFFFFF"/>
                </a:solidFill>
                <a:latin typeface="Calibri"/>
                <a:cs typeface="Calibri"/>
              </a:rPr>
              <a:t>non-threatening</a:t>
            </a:r>
            <a:r>
              <a:rPr lang="en-US" sz="2400" spc="-10" dirty="0">
                <a:solidFill>
                  <a:srgbClr val="FFFFFF"/>
                </a:solidFill>
                <a:latin typeface="Calibri"/>
                <a:cs typeface="Calibri"/>
              </a:rPr>
              <a:t> voice,</a:t>
            </a:r>
            <a:r>
              <a:rPr lang="en-US" sz="2400" dirty="0">
                <a:solidFill>
                  <a:srgbClr val="FFFFFF"/>
                </a:solidFill>
                <a:latin typeface="Calibri"/>
                <a:cs typeface="Calibri"/>
              </a:rPr>
              <a:t> </a:t>
            </a:r>
            <a:r>
              <a:rPr lang="en-US" sz="2400" spc="-10" dirty="0">
                <a:solidFill>
                  <a:srgbClr val="FFFFFF"/>
                </a:solidFill>
                <a:latin typeface="Calibri"/>
                <a:cs typeface="Calibri"/>
              </a:rPr>
              <a:t>apologize </a:t>
            </a:r>
            <a:r>
              <a:rPr lang="en-US" sz="2400" spc="-15" dirty="0">
                <a:solidFill>
                  <a:srgbClr val="FFFFFF"/>
                </a:solidFill>
                <a:latin typeface="Calibri"/>
                <a:cs typeface="Calibri"/>
              </a:rPr>
              <a:t>to</a:t>
            </a:r>
            <a:r>
              <a:rPr lang="en-US" sz="2400" dirty="0">
                <a:solidFill>
                  <a:srgbClr val="FFFFFF"/>
                </a:solidFill>
                <a:latin typeface="Calibri"/>
                <a:cs typeface="Calibri"/>
              </a:rPr>
              <a:t> 			Jane</a:t>
            </a:r>
            <a:r>
              <a:rPr lang="en-US" sz="2400" spc="-5" dirty="0">
                <a:solidFill>
                  <a:srgbClr val="FFFFFF"/>
                </a:solidFill>
                <a:latin typeface="Calibri"/>
                <a:cs typeface="Calibri"/>
              </a:rPr>
              <a:t> </a:t>
            </a:r>
            <a:r>
              <a:rPr lang="en-US" sz="2400" spc="-15" dirty="0">
                <a:solidFill>
                  <a:srgbClr val="FFFFFF"/>
                </a:solidFill>
                <a:latin typeface="Calibri"/>
                <a:cs typeface="Calibri"/>
              </a:rPr>
              <a:t>for</a:t>
            </a:r>
            <a:r>
              <a:rPr lang="en-US" sz="2400" spc="-10" dirty="0">
                <a:solidFill>
                  <a:srgbClr val="FFFFFF"/>
                </a:solidFill>
                <a:latin typeface="Calibri"/>
                <a:cs typeface="Calibri"/>
              </a:rPr>
              <a:t> </a:t>
            </a:r>
            <a:r>
              <a:rPr lang="en-US" sz="2400" dirty="0">
                <a:solidFill>
                  <a:srgbClr val="FFFFFF"/>
                </a:solidFill>
                <a:latin typeface="Calibri"/>
                <a:cs typeface="Calibri"/>
              </a:rPr>
              <a:t>the</a:t>
            </a:r>
            <a:r>
              <a:rPr lang="en-US" sz="2400" spc="5" dirty="0">
                <a:solidFill>
                  <a:srgbClr val="FFFFFF"/>
                </a:solidFill>
                <a:latin typeface="Calibri"/>
                <a:cs typeface="Calibri"/>
              </a:rPr>
              <a:t> </a:t>
            </a:r>
            <a:r>
              <a:rPr lang="en-US" sz="2400" dirty="0">
                <a:solidFill>
                  <a:srgbClr val="FFFFFF"/>
                </a:solidFill>
                <a:latin typeface="Calibri"/>
                <a:cs typeface="Calibri"/>
              </a:rPr>
              <a:t>long</a:t>
            </a:r>
            <a:r>
              <a:rPr lang="en-US" sz="2400" spc="-10" dirty="0">
                <a:solidFill>
                  <a:srgbClr val="FFFFFF"/>
                </a:solidFill>
                <a:latin typeface="Calibri"/>
                <a:cs typeface="Calibri"/>
              </a:rPr>
              <a:t> wait</a:t>
            </a:r>
            <a:r>
              <a:rPr lang="en-US" sz="2400" spc="5" dirty="0">
                <a:solidFill>
                  <a:srgbClr val="FFFFFF"/>
                </a:solidFill>
                <a:latin typeface="Calibri"/>
                <a:cs typeface="Calibri"/>
              </a:rPr>
              <a:t> </a:t>
            </a:r>
            <a:r>
              <a:rPr lang="en-US" sz="2400" dirty="0">
                <a:solidFill>
                  <a:srgbClr val="FFFFFF"/>
                </a:solidFill>
                <a:latin typeface="Calibri"/>
                <a:cs typeface="Calibri"/>
              </a:rPr>
              <a:t>and </a:t>
            </a:r>
            <a:r>
              <a:rPr lang="en-US" sz="2400" spc="-10" dirty="0">
                <a:solidFill>
                  <a:srgbClr val="FFFFFF"/>
                </a:solidFill>
                <a:latin typeface="Calibri"/>
                <a:cs typeface="Calibri"/>
              </a:rPr>
              <a:t>ask</a:t>
            </a:r>
            <a:r>
              <a:rPr lang="en-US" sz="2400" spc="30" dirty="0">
                <a:solidFill>
                  <a:srgbClr val="FFFFFF"/>
                </a:solidFill>
                <a:latin typeface="Calibri"/>
                <a:cs typeface="Calibri"/>
              </a:rPr>
              <a:t> </a:t>
            </a:r>
            <a:r>
              <a:rPr lang="en-US" sz="2400" dirty="0">
                <a:solidFill>
                  <a:srgbClr val="FFFFFF"/>
                </a:solidFill>
                <a:latin typeface="Calibri"/>
                <a:cs typeface="Calibri"/>
              </a:rPr>
              <a:t>if </a:t>
            </a:r>
            <a:r>
              <a:rPr lang="en-US" sz="2400" spc="-440" dirty="0">
                <a:solidFill>
                  <a:srgbClr val="FFFFFF"/>
                </a:solidFill>
                <a:latin typeface="Calibri"/>
                <a:cs typeface="Calibri"/>
              </a:rPr>
              <a:t> </a:t>
            </a:r>
            <a:r>
              <a:rPr lang="en-US" sz="2400" spc="-5" dirty="0">
                <a:solidFill>
                  <a:srgbClr val="FFFFFF"/>
                </a:solidFill>
                <a:latin typeface="Calibri"/>
                <a:cs typeface="Calibri"/>
              </a:rPr>
              <a:t>she </a:t>
            </a:r>
            <a:r>
              <a:rPr lang="en-US" sz="2400" dirty="0">
                <a:solidFill>
                  <a:srgbClr val="FFFFFF"/>
                </a:solidFill>
                <a:latin typeface="Calibri"/>
                <a:cs typeface="Calibri"/>
              </a:rPr>
              <a:t>is</a:t>
            </a:r>
            <a:r>
              <a:rPr lang="en-US" sz="2400" spc="5" dirty="0">
                <a:solidFill>
                  <a:srgbClr val="FFFFFF"/>
                </a:solidFill>
                <a:latin typeface="Calibri"/>
                <a:cs typeface="Calibri"/>
              </a:rPr>
              <a:t> </a:t>
            </a:r>
            <a:r>
              <a:rPr lang="en-US" sz="2400" spc="-45" dirty="0">
                <a:solidFill>
                  <a:srgbClr val="FFFFFF"/>
                </a:solidFill>
                <a:latin typeface="Calibri"/>
                <a:cs typeface="Calibri"/>
              </a:rPr>
              <a:t>okay.</a:t>
            </a:r>
            <a:endParaRPr lang="en-US" sz="2400" dirty="0">
              <a:latin typeface="Calibri"/>
              <a:cs typeface="Calibri"/>
            </a:endParaRPr>
          </a:p>
        </p:txBody>
      </p:sp>
      <p:sp>
        <p:nvSpPr>
          <p:cNvPr id="7" name="Rectangle: Rounded Corners 6">
            <a:hlinkClick r:id="rId2" action="ppaction://hlinksldjump"/>
            <a:extLst>
              <a:ext uri="{FF2B5EF4-FFF2-40B4-BE49-F238E27FC236}">
                <a16:creationId xmlns:a16="http://schemas.microsoft.com/office/drawing/2014/main" id="{72AC182C-185D-41EF-96ED-1290FAB5EDA7}"/>
              </a:ext>
            </a:extLst>
          </p:cNvPr>
          <p:cNvSpPr/>
          <p:nvPr/>
        </p:nvSpPr>
        <p:spPr>
          <a:xfrm>
            <a:off x="798698" y="5039114"/>
            <a:ext cx="8229600"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a:lnSpc>
                <a:spcPct val="100000"/>
              </a:lnSpc>
              <a:spcBef>
                <a:spcPts val="994"/>
              </a:spcBef>
              <a:tabLst>
                <a:tab pos="282575" algn="l"/>
              </a:tabLst>
            </a:pPr>
            <a:r>
              <a:rPr lang="en-US" sz="2800" spc="-40" dirty="0">
                <a:solidFill>
                  <a:srgbClr val="FFFFFF"/>
                </a:solidFill>
                <a:latin typeface="Calibri"/>
                <a:cs typeface="Calibri"/>
              </a:rPr>
              <a:t>D. Tell</a:t>
            </a:r>
            <a:r>
              <a:rPr lang="en-US" sz="2800" spc="10" dirty="0">
                <a:solidFill>
                  <a:srgbClr val="FFFFFF"/>
                </a:solidFill>
                <a:latin typeface="Calibri"/>
                <a:cs typeface="Calibri"/>
              </a:rPr>
              <a:t> </a:t>
            </a:r>
            <a:r>
              <a:rPr lang="en-US" sz="2800" dirty="0">
                <a:solidFill>
                  <a:srgbClr val="FFFFFF"/>
                </a:solidFill>
                <a:latin typeface="Calibri"/>
                <a:cs typeface="Calibri"/>
              </a:rPr>
              <a:t>Jane </a:t>
            </a:r>
            <a:r>
              <a:rPr lang="en-US" sz="2800" spc="-5" dirty="0">
                <a:solidFill>
                  <a:srgbClr val="FFFFFF"/>
                </a:solidFill>
                <a:latin typeface="Calibri"/>
                <a:cs typeface="Calibri"/>
              </a:rPr>
              <a:t>she</a:t>
            </a:r>
            <a:r>
              <a:rPr lang="en-US" sz="2800" dirty="0">
                <a:solidFill>
                  <a:srgbClr val="FFFFFF"/>
                </a:solidFill>
                <a:latin typeface="Calibri"/>
                <a:cs typeface="Calibri"/>
              </a:rPr>
              <a:t> is</a:t>
            </a:r>
            <a:r>
              <a:rPr lang="en-US" sz="2800" spc="10" dirty="0">
                <a:solidFill>
                  <a:srgbClr val="FFFFFF"/>
                </a:solidFill>
                <a:latin typeface="Calibri"/>
                <a:cs typeface="Calibri"/>
              </a:rPr>
              <a:t> </a:t>
            </a:r>
            <a:r>
              <a:rPr lang="en-US" sz="2800" spc="-10" dirty="0">
                <a:solidFill>
                  <a:srgbClr val="FFFFFF"/>
                </a:solidFill>
                <a:latin typeface="Calibri"/>
                <a:cs typeface="Calibri"/>
              </a:rPr>
              <a:t>free</a:t>
            </a:r>
            <a:r>
              <a:rPr lang="en-US" sz="2800" dirty="0">
                <a:solidFill>
                  <a:srgbClr val="FFFFFF"/>
                </a:solidFill>
                <a:latin typeface="Calibri"/>
                <a:cs typeface="Calibri"/>
              </a:rPr>
              <a:t> </a:t>
            </a:r>
            <a:r>
              <a:rPr lang="en-US" sz="2800" spc="-15" dirty="0">
                <a:solidFill>
                  <a:srgbClr val="FFFFFF"/>
                </a:solidFill>
                <a:latin typeface="Calibri"/>
                <a:cs typeface="Calibri"/>
              </a:rPr>
              <a:t>to</a:t>
            </a:r>
            <a:r>
              <a:rPr lang="en-US" sz="2800" spc="-5" dirty="0">
                <a:solidFill>
                  <a:srgbClr val="FFFFFF"/>
                </a:solidFill>
                <a:latin typeface="Calibri"/>
                <a:cs typeface="Calibri"/>
              </a:rPr>
              <a:t> </a:t>
            </a:r>
            <a:r>
              <a:rPr lang="en-US" sz="2800" spc="-15" dirty="0">
                <a:solidFill>
                  <a:srgbClr val="FFFFFF"/>
                </a:solidFill>
                <a:latin typeface="Calibri"/>
                <a:cs typeface="Calibri"/>
              </a:rPr>
              <a:t>leave</a:t>
            </a:r>
            <a:r>
              <a:rPr lang="en-US" sz="2800" spc="10" dirty="0">
                <a:solidFill>
                  <a:srgbClr val="FFFFFF"/>
                </a:solidFill>
                <a:latin typeface="Calibri"/>
                <a:cs typeface="Calibri"/>
              </a:rPr>
              <a:t> </a:t>
            </a:r>
            <a:r>
              <a:rPr lang="en-US" sz="2800" spc="-15" dirty="0">
                <a:solidFill>
                  <a:srgbClr val="FFFFFF"/>
                </a:solidFill>
                <a:latin typeface="Calibri"/>
                <a:cs typeface="Calibri"/>
              </a:rPr>
              <a:t>at</a:t>
            </a:r>
            <a:r>
              <a:rPr lang="en-US" sz="2800" spc="5" dirty="0">
                <a:solidFill>
                  <a:srgbClr val="FFFFFF"/>
                </a:solidFill>
                <a:latin typeface="Calibri"/>
                <a:cs typeface="Calibri"/>
              </a:rPr>
              <a:t> </a:t>
            </a:r>
            <a:r>
              <a:rPr lang="en-US" sz="2800" spc="-10" dirty="0">
                <a:solidFill>
                  <a:srgbClr val="FFFFFF"/>
                </a:solidFill>
                <a:latin typeface="Calibri"/>
                <a:cs typeface="Calibri"/>
              </a:rPr>
              <a:t>any</a:t>
            </a:r>
            <a:r>
              <a:rPr lang="en-US" sz="2800" spc="-15" dirty="0">
                <a:solidFill>
                  <a:srgbClr val="FFFFFF"/>
                </a:solidFill>
                <a:latin typeface="Calibri"/>
                <a:cs typeface="Calibri"/>
              </a:rPr>
              <a:t> </a:t>
            </a:r>
            <a:r>
              <a:rPr lang="en-US" sz="2800" spc="-5" dirty="0">
                <a:solidFill>
                  <a:srgbClr val="FFFFFF"/>
                </a:solidFill>
                <a:latin typeface="Calibri"/>
                <a:cs typeface="Calibri"/>
              </a:rPr>
              <a:t>time.</a:t>
            </a:r>
            <a:endParaRPr lang="en-US" sz="2800" dirty="0">
              <a:latin typeface="Calibri"/>
              <a:cs typeface="Calibri"/>
            </a:endParaRPr>
          </a:p>
        </p:txBody>
      </p:sp>
    </p:spTree>
    <p:extLst>
      <p:ext uri="{BB962C8B-B14F-4D97-AF65-F5344CB8AC3E}">
        <p14:creationId xmlns:p14="http://schemas.microsoft.com/office/powerpoint/2010/main" val="2046756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332</TotalTime>
  <Words>8222</Words>
  <Application>Microsoft Office PowerPoint</Application>
  <PresentationFormat>Widescreen</PresentationFormat>
  <Paragraphs>598</Paragraphs>
  <Slides>130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130</vt:i4>
      </vt:variant>
    </vt:vector>
  </HeadingPairs>
  <TitlesOfParts>
    <vt:vector size="135" baseType="lpstr">
      <vt:lpstr>Arial</vt:lpstr>
      <vt:lpstr>Calibri</vt:lpstr>
      <vt:lpstr>Calibri Light</vt:lpstr>
      <vt:lpstr>Times New Roman</vt:lpstr>
      <vt:lpstr>Celestial</vt:lpstr>
      <vt:lpstr>MANAGEMENT OF ASSAULTIVE BEHAVIOR (MAB) AB 508 WORKPLACE VIOLENCE PREVENTION  CERTIFICATION PROGRAM</vt:lpstr>
      <vt:lpstr>COURSE OBJECTIVES</vt:lpstr>
      <vt:lpstr>COURSE OBJECTIVES</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COURSE INTRODUCTION</vt:lpstr>
      <vt:lpstr>Part One - Recognition</vt:lpstr>
      <vt:lpstr>Introduction</vt:lpstr>
      <vt:lpstr>Introduction</vt:lpstr>
      <vt:lpstr>Introduction</vt:lpstr>
      <vt:lpstr>OBJECTIVES</vt:lpstr>
      <vt:lpstr>THE FOUR CATEGORIES OF WORKPLACE VIOLENCE</vt:lpstr>
      <vt:lpstr>PowerPoint Presentation</vt:lpstr>
      <vt:lpstr>PERCEIVED THREAT</vt:lpstr>
      <vt:lpstr>PERCEIVED THREAT</vt:lpstr>
      <vt:lpstr>WHAT ARE SOME OF THE IDENTIFIED REASONS FOR  VIOLENCE WITHIN THE HEALTHCARE SETTING?</vt:lpstr>
      <vt:lpstr>WHAT ARE SOME OF THE IDENTIFIED REASONS FOR  VIOLENCE WITHIN THE HEALTHCARE SETTING?</vt:lpstr>
      <vt:lpstr>PowerPoint Presentation</vt:lpstr>
      <vt:lpstr>HELPING THE SITUATION: HOW DO WE INFLUENCE THIS IN  OUR FAVOR? HOW DO WE NARROW THE GREY AREA?</vt:lpstr>
      <vt:lpstr>WHY DO PEOPLE GET TO THE POINT WHERE THEY  LOSE CONTROL?</vt:lpstr>
      <vt:lpstr>WHY DO PEOPLE GET TO THE POINT WHERE THEY  LOSE CONTROL?</vt:lpstr>
      <vt:lpstr>WHY DO PEOPLE GET TO THE POINT WHERE THEY  LOSE CONTROL?</vt:lpstr>
      <vt:lpstr>WHY DO PEOPLE GET TO THE POINT WHERE THEY  LOSE CONTROL?</vt:lpstr>
      <vt:lpstr>WHY DO PEOPLE GET TO THE POINT WHERE THEY  LOSE CONTROL?</vt:lpstr>
      <vt:lpstr>THERE ARE ONLY TWO FUNDAMENTAL REASONS WHY</vt:lpstr>
      <vt:lpstr>THERE ARE ONLY TWO FUNDAMENTAL REASONS WHY</vt:lpstr>
      <vt:lpstr>THERE ARE ONLY TWO FUNDAMENTAL REASONS WHY</vt:lpstr>
      <vt:lpstr>PowerPoint Presentation</vt:lpstr>
      <vt:lpstr>TRIGGER WORDS</vt:lpstr>
      <vt:lpstr>TRIGGER WORDS</vt:lpstr>
      <vt:lpstr>Self-assessment</vt:lpstr>
      <vt:lpstr>Self-assessment</vt:lpstr>
      <vt:lpstr>Self-assessment</vt:lpstr>
      <vt:lpstr>Self-assessment</vt:lpstr>
      <vt:lpstr>Self-assessment</vt:lpstr>
      <vt:lpstr>Self-assessment</vt:lpstr>
      <vt:lpstr>PART TWO - DEFENSE</vt:lpstr>
      <vt:lpstr>CONTROLLING BEHAVIOR VS. DE-ESCALATION</vt:lpstr>
      <vt:lpstr>CONTROLLING BEHAVIOR VS. DE-ESCALATION</vt:lpstr>
      <vt:lpstr>CONTROLLING BEHAVIOR VS. DE-ESCALATION</vt:lpstr>
      <vt:lpstr>INSTRUMENTAL BEHAVIOR</vt:lpstr>
      <vt:lpstr>PowerPoint Presentation</vt:lpstr>
      <vt:lpstr>BEHIND THE BEHAVIOR</vt:lpstr>
      <vt:lpstr>C '¥ C . E </vt:lpstr>
      <vt:lpstr>REDIRECTION/DISTRACTION</vt:lpstr>
      <vt:lpstr>PowerPoint Presentation</vt:lpstr>
      <vt:lpstr>TYPES OF COMMUNICATION</vt:lpstr>
      <vt:lpstr>IMPORTANT ELEMENTS</vt:lpstr>
      <vt:lpstr>12 ELEMENTS OF ACTIVE LISTENING</vt:lpstr>
      <vt:lpstr>12 ELEMENTS OF ACTIVE LISTENING</vt:lpstr>
      <vt:lpstr>12 ELEMENTS OF ACTIVE LISTENING</vt:lpstr>
      <vt:lpstr>12 ELEMENTS OF ACTIVE LISTENING</vt:lpstr>
      <vt:lpstr>PowerPoint Presentation</vt:lpstr>
      <vt:lpstr>12 ELEMENTS OF ACTIVE LISTENING</vt:lpstr>
      <vt:lpstr>12 ELEMENTS OF ACTIVE LISTENING</vt:lpstr>
      <vt:lpstr>12 ELEMENTS OF ACTIVE LISTENING</vt:lpstr>
      <vt:lpstr>12 ELEMENTS OF ACTIVE LISTENING</vt:lpstr>
      <vt:lpstr>12 ELEMENTS OF ACTIVE LISTENING</vt:lpstr>
      <vt:lpstr>12 ELEMENTS OF ACTIVE LISTENING</vt:lpstr>
      <vt:lpstr>12 ELEMENTS OF ACTIVE LISTENING</vt:lpstr>
      <vt:lpstr>PowerPoint Presentation</vt:lpstr>
      <vt:lpstr>AWARENESS</vt:lpstr>
      <vt:lpstr>GIVING MESSAGES APPROPRIATELY</vt:lpstr>
      <vt:lpstr>NON-VERBAL COMMUNICATION</vt:lpstr>
      <vt:lpstr>OVERCOMING BARRIERS</vt:lpstr>
      <vt:lpstr>EFFECTIVE LISTENING</vt:lpstr>
      <vt:lpstr>PowerPoint Presentation</vt:lpstr>
      <vt:lpstr>PowerPoint Presentation</vt:lpstr>
      <vt:lpstr>PowerPoint Presentation</vt:lpstr>
      <vt:lpstr>PowerPoint Presentation</vt:lpstr>
      <vt:lpstr>PowerPoint Presentation</vt:lpstr>
      <vt:lpstr>TEN GUIDELINES FOR AVOIDING ASSAULT</vt:lpstr>
      <vt:lpstr>TEN GUIDELINES FOR AVOIDING ASSAULT</vt:lpstr>
      <vt:lpstr>PowerPoint Presentation</vt:lpstr>
      <vt:lpstr>CASE STUDY 1</vt:lpstr>
      <vt:lpstr>CASE STUDY 1</vt:lpstr>
      <vt:lpstr>CASE STUDY 1</vt:lpstr>
      <vt:lpstr>CASE STUDY 2: SITUATION ESCALATES</vt:lpstr>
      <vt:lpstr>CASE STUDY 2: SITUATION ESCALATES</vt:lpstr>
      <vt:lpstr>CASE STUDY 2: SITUATION ESCALATES</vt:lpstr>
      <vt:lpstr>CASE STUDY 3: AGGRESSION ESCALATES</vt:lpstr>
      <vt:lpstr>CASE STUDY 3: AGGRESSION ESCALATES</vt:lpstr>
      <vt:lpstr>CASE STUDY CONCLUSION</vt:lpstr>
      <vt:lpstr>PART THREE - LEGAL</vt:lpstr>
      <vt:lpstr>Legal Aspects</vt:lpstr>
      <vt:lpstr>Legal Aspects</vt:lpstr>
      <vt:lpstr>Legal Aspects</vt:lpstr>
      <vt:lpstr>Legal Aspects</vt:lpstr>
      <vt:lpstr>Legal Aspects</vt:lpstr>
      <vt:lpstr>Legal Aspects</vt:lpstr>
      <vt:lpstr>Legal Aspects</vt:lpstr>
      <vt:lpstr>Legal Aspects</vt:lpstr>
      <vt:lpstr>Legal Aspects</vt:lpstr>
      <vt:lpstr>Legal Aspects</vt:lpstr>
      <vt:lpstr>Legal Aspects</vt:lpstr>
      <vt:lpstr>Legal Aspects</vt:lpstr>
      <vt:lpstr>Legal Aspects</vt:lpstr>
      <vt:lpstr>Legal Aspects</vt:lpstr>
      <vt:lpstr>Legal Aspects</vt:lpstr>
      <vt:lpstr>Legal Aspects</vt:lpstr>
      <vt:lpstr>Legal Aspects</vt:lpstr>
      <vt:lpstr>Legal Aspects</vt:lpstr>
      <vt:lpstr>Legal Aspects</vt:lpstr>
      <vt:lpstr>Self-assessment</vt:lpstr>
      <vt:lpstr>Self-assessment</vt:lpstr>
      <vt:lpstr>Self-assessment</vt:lpstr>
      <vt:lpstr>Self-assessment</vt:lpstr>
      <vt:lpstr>COURSE CONCLUSION</vt:lpstr>
      <vt:lpstr>COURSE CONCLUSION</vt:lpstr>
      <vt:lpstr>COURSE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Assaultive Behavior (MAB)</dc:title>
  <dc:creator>John Renzo Cabunagan</dc:creator>
  <cp:lastModifiedBy>John Renzo</cp:lastModifiedBy>
  <cp:revision>14</cp:revision>
  <dcterms:created xsi:type="dcterms:W3CDTF">2021-09-14T16:08:24Z</dcterms:created>
  <dcterms:modified xsi:type="dcterms:W3CDTF">2021-12-09T11:18:01Z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2021-06-11T00:00:00Z</vt:filetime>
  </property>
  <property fmtid="{D5CDD505-2E9C-101B-9397-08002B2CF9AE}" pid="3" name="Creator">
    <vt:lpwstr>Microsoft® PowerPoint® for Microsoft 365</vt:lpwstr>
  </property>
  <property fmtid="{D5CDD505-2E9C-101B-9397-08002B2CF9AE}" pid="4" name="LastSaved">
    <vt:filetime>2021-09-14T00:00:00Z</vt:filetime>
  </property>
</Properties>
</file>